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26" r:id="rId5"/>
  </p:sldMasterIdLst>
  <p:notesMasterIdLst>
    <p:notesMasterId r:id="rId13"/>
  </p:notesMasterIdLst>
  <p:sldIdLst>
    <p:sldId id="259" r:id="rId6"/>
    <p:sldId id="430" r:id="rId7"/>
    <p:sldId id="434" r:id="rId8"/>
    <p:sldId id="436" r:id="rId9"/>
    <p:sldId id="437" r:id="rId10"/>
    <p:sldId id="438" r:id="rId11"/>
    <p:sldId id="43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6CD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72590-7A12-739F-9B3B-235F36306BD9}" v="37" dt="2024-03-20T16:25:49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7940" autoAdjust="0"/>
  </p:normalViewPr>
  <p:slideViewPr>
    <p:cSldViewPr snapToGrid="0">
      <p:cViewPr varScale="1">
        <p:scale>
          <a:sx n="69" d="100"/>
          <a:sy n="69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Jackson" userId="S::rachel@humanimaltrust.onmicrosoft.com::d840a2f6-06d0-44a6-b007-9fa5591c9407" providerId="AD" clId="Web-{208CDCCE-FEA1-5F97-A109-ECD1BD2CD5DC}"/>
    <pc:docChg chg="modSld">
      <pc:chgData name="Rachel Jackson" userId="S::rachel@humanimaltrust.onmicrosoft.com::d840a2f6-06d0-44a6-b007-9fa5591c9407" providerId="AD" clId="Web-{208CDCCE-FEA1-5F97-A109-ECD1BD2CD5DC}" dt="2023-11-22T13:48:33.984" v="9" actId="20577"/>
      <pc:docMkLst>
        <pc:docMk/>
      </pc:docMkLst>
      <pc:sldChg chg="modSp">
        <pc:chgData name="Rachel Jackson" userId="S::rachel@humanimaltrust.onmicrosoft.com::d840a2f6-06d0-44a6-b007-9fa5591c9407" providerId="AD" clId="Web-{208CDCCE-FEA1-5F97-A109-ECD1BD2CD5DC}" dt="2023-11-22T13:48:33.984" v="9" actId="20577"/>
        <pc:sldMkLst>
          <pc:docMk/>
          <pc:sldMk cId="1375779393" sldId="437"/>
        </pc:sldMkLst>
        <pc:spChg chg="mod">
          <ac:chgData name="Rachel Jackson" userId="S::rachel@humanimaltrust.onmicrosoft.com::d840a2f6-06d0-44a6-b007-9fa5591c9407" providerId="AD" clId="Web-{208CDCCE-FEA1-5F97-A109-ECD1BD2CD5DC}" dt="2023-11-22T13:48:33.984" v="9" actId="20577"/>
          <ac:spMkLst>
            <pc:docMk/>
            <pc:sldMk cId="1375779393" sldId="437"/>
            <ac:spMk id="3" creationId="{54D659AC-F35C-F242-F433-7E21C3358156}"/>
          </ac:spMkLst>
        </pc:spChg>
      </pc:sldChg>
      <pc:sldChg chg="modSp">
        <pc:chgData name="Rachel Jackson" userId="S::rachel@humanimaltrust.onmicrosoft.com::d840a2f6-06d0-44a6-b007-9fa5591c9407" providerId="AD" clId="Web-{208CDCCE-FEA1-5F97-A109-ECD1BD2CD5DC}" dt="2023-11-22T13:46:59.122" v="4" actId="20577"/>
        <pc:sldMkLst>
          <pc:docMk/>
          <pc:sldMk cId="3741567572" sldId="438"/>
        </pc:sldMkLst>
        <pc:spChg chg="mod">
          <ac:chgData name="Rachel Jackson" userId="S::rachel@humanimaltrust.onmicrosoft.com::d840a2f6-06d0-44a6-b007-9fa5591c9407" providerId="AD" clId="Web-{208CDCCE-FEA1-5F97-A109-ECD1BD2CD5DC}" dt="2023-11-22T13:46:59.122" v="4" actId="20577"/>
          <ac:spMkLst>
            <pc:docMk/>
            <pc:sldMk cId="3741567572" sldId="438"/>
            <ac:spMk id="3" creationId="{54D659AC-F35C-F242-F433-7E21C3358156}"/>
          </ac:spMkLst>
        </pc:spChg>
      </pc:sldChg>
    </pc:docChg>
  </pc:docChgLst>
  <pc:docChgLst>
    <pc:chgData name="Rachel Jackson" userId="b3e839f4b8bb0973" providerId="LiveId" clId="{6CD74E8C-5120-4482-A234-875A4B7C2DB0}"/>
    <pc:docChg chg="undo custSel addSld delSld modSld">
      <pc:chgData name="Rachel Jackson" userId="b3e839f4b8bb0973" providerId="LiveId" clId="{6CD74E8C-5120-4482-A234-875A4B7C2DB0}" dt="2023-07-11T16:03:45.495" v="1672" actId="14100"/>
      <pc:docMkLst>
        <pc:docMk/>
      </pc:docMkLst>
      <pc:sldChg chg="modSp mod">
        <pc:chgData name="Rachel Jackson" userId="b3e839f4b8bb0973" providerId="LiveId" clId="{6CD74E8C-5120-4482-A234-875A4B7C2DB0}" dt="2023-07-10T15:13:44.436" v="211" actId="14100"/>
        <pc:sldMkLst>
          <pc:docMk/>
          <pc:sldMk cId="2713310492" sldId="259"/>
        </pc:sldMkLst>
        <pc:spChg chg="mod">
          <ac:chgData name="Rachel Jackson" userId="b3e839f4b8bb0973" providerId="LiveId" clId="{6CD74E8C-5120-4482-A234-875A4B7C2DB0}" dt="2023-07-10T15:13:44.436" v="211" actId="14100"/>
          <ac:spMkLst>
            <pc:docMk/>
            <pc:sldMk cId="2713310492" sldId="259"/>
            <ac:spMk id="3" creationId="{00000000-0000-0000-0000-000000000000}"/>
          </ac:spMkLst>
        </pc:spChg>
      </pc:sldChg>
      <pc:sldChg chg="modSp mod modAnim">
        <pc:chgData name="Rachel Jackson" userId="b3e839f4b8bb0973" providerId="LiveId" clId="{6CD74E8C-5120-4482-A234-875A4B7C2DB0}" dt="2023-07-10T15:17:16.840" v="311" actId="20577"/>
        <pc:sldMkLst>
          <pc:docMk/>
          <pc:sldMk cId="1708030366" sldId="430"/>
        </pc:sldMkLst>
        <pc:spChg chg="mod">
          <ac:chgData name="Rachel Jackson" userId="b3e839f4b8bb0973" providerId="LiveId" clId="{6CD74E8C-5120-4482-A234-875A4B7C2DB0}" dt="2023-07-04T15:37:51.959" v="14" actId="20577"/>
          <ac:spMkLst>
            <pc:docMk/>
            <pc:sldMk cId="1708030366" sldId="430"/>
            <ac:spMk id="2" creationId="{CE94B935-94F1-2FFA-BA2C-58CD9F64B003}"/>
          </ac:spMkLst>
        </pc:spChg>
        <pc:spChg chg="mod">
          <ac:chgData name="Rachel Jackson" userId="b3e839f4b8bb0973" providerId="LiveId" clId="{6CD74E8C-5120-4482-A234-875A4B7C2DB0}" dt="2023-07-10T15:17:16.840" v="311" actId="20577"/>
          <ac:spMkLst>
            <pc:docMk/>
            <pc:sldMk cId="1708030366" sldId="430"/>
            <ac:spMk id="3" creationId="{D130B04F-BB44-A5E9-CA14-2C1932CC5750}"/>
          </ac:spMkLst>
        </pc:spChg>
      </pc:sldChg>
      <pc:sldChg chg="modSp mod">
        <pc:chgData name="Rachel Jackson" userId="b3e839f4b8bb0973" providerId="LiveId" clId="{6CD74E8C-5120-4482-A234-875A4B7C2DB0}" dt="2023-07-11T14:32:23.986" v="1626" actId="20577"/>
        <pc:sldMkLst>
          <pc:docMk/>
          <pc:sldMk cId="1907344" sldId="434"/>
        </pc:sldMkLst>
        <pc:spChg chg="mod">
          <ac:chgData name="Rachel Jackson" userId="b3e839f4b8bb0973" providerId="LiveId" clId="{6CD74E8C-5120-4482-A234-875A4B7C2DB0}" dt="2023-07-11T14:32:23.986" v="1626" actId="20577"/>
          <ac:spMkLst>
            <pc:docMk/>
            <pc:sldMk cId="1907344" sldId="434"/>
            <ac:spMk id="3" creationId="{84012A5E-0027-E9C9-DD87-FA2A52A94087}"/>
          </ac:spMkLst>
        </pc:spChg>
        <pc:picChg chg="mod">
          <ac:chgData name="Rachel Jackson" userId="b3e839f4b8bb0973" providerId="LiveId" clId="{6CD74E8C-5120-4482-A234-875A4B7C2DB0}" dt="2023-07-10T15:14:44.788" v="212" actId="14100"/>
          <ac:picMkLst>
            <pc:docMk/>
            <pc:sldMk cId="1907344" sldId="434"/>
            <ac:picMk id="15" creationId="{9933F673-C2C9-6E6C-2609-A94886D8171E}"/>
          </ac:picMkLst>
        </pc:picChg>
      </pc:sldChg>
      <pc:sldChg chg="modSp mod">
        <pc:chgData name="Rachel Jackson" userId="b3e839f4b8bb0973" providerId="LiveId" clId="{6CD74E8C-5120-4482-A234-875A4B7C2DB0}" dt="2023-07-11T16:03:45.495" v="1672" actId="14100"/>
        <pc:sldMkLst>
          <pc:docMk/>
          <pc:sldMk cId="1150842534" sldId="435"/>
        </pc:sldMkLst>
        <pc:spChg chg="mod">
          <ac:chgData name="Rachel Jackson" userId="b3e839f4b8bb0973" providerId="LiveId" clId="{6CD74E8C-5120-4482-A234-875A4B7C2DB0}" dt="2023-07-11T11:29:51.212" v="1612" actId="14100"/>
          <ac:spMkLst>
            <pc:docMk/>
            <pc:sldMk cId="1150842534" sldId="435"/>
            <ac:spMk id="2" creationId="{75206EFE-7CB1-3D13-92F7-925BC9E3DDFA}"/>
          </ac:spMkLst>
        </pc:spChg>
        <pc:spChg chg="mod">
          <ac:chgData name="Rachel Jackson" userId="b3e839f4b8bb0973" providerId="LiveId" clId="{6CD74E8C-5120-4482-A234-875A4B7C2DB0}" dt="2023-07-11T16:03:45.495" v="1672" actId="14100"/>
          <ac:spMkLst>
            <pc:docMk/>
            <pc:sldMk cId="1150842534" sldId="435"/>
            <ac:spMk id="3" creationId="{EA433A97-B541-452F-8238-864E5A9BFD7D}"/>
          </ac:spMkLst>
        </pc:spChg>
        <pc:picChg chg="mod">
          <ac:chgData name="Rachel Jackson" userId="b3e839f4b8bb0973" providerId="LiveId" clId="{6CD74E8C-5120-4482-A234-875A4B7C2DB0}" dt="2023-07-11T11:30:40.450" v="1624" actId="14100"/>
          <ac:picMkLst>
            <pc:docMk/>
            <pc:sldMk cId="1150842534" sldId="435"/>
            <ac:picMk id="4" creationId="{7BE87081-9159-21C5-9F38-55DB3C9FBE20}"/>
          </ac:picMkLst>
        </pc:picChg>
        <pc:picChg chg="mod">
          <ac:chgData name="Rachel Jackson" userId="b3e839f4b8bb0973" providerId="LiveId" clId="{6CD74E8C-5120-4482-A234-875A4B7C2DB0}" dt="2023-07-11T11:29:54.512" v="1613" actId="1076"/>
          <ac:picMkLst>
            <pc:docMk/>
            <pc:sldMk cId="1150842534" sldId="435"/>
            <ac:picMk id="5" creationId="{E852E6A8-0787-9D61-E101-A35EEE83C023}"/>
          </ac:picMkLst>
        </pc:picChg>
      </pc:sldChg>
      <pc:sldChg chg="addSp modSp new mod">
        <pc:chgData name="Rachel Jackson" userId="b3e839f4b8bb0973" providerId="LiveId" clId="{6CD74E8C-5120-4482-A234-875A4B7C2DB0}" dt="2023-07-10T16:22:42.147" v="1052" actId="122"/>
        <pc:sldMkLst>
          <pc:docMk/>
          <pc:sldMk cId="1431785823" sldId="436"/>
        </pc:sldMkLst>
        <pc:spChg chg="mod">
          <ac:chgData name="Rachel Jackson" userId="b3e839f4b8bb0973" providerId="LiveId" clId="{6CD74E8C-5120-4482-A234-875A4B7C2DB0}" dt="2023-07-10T16:22:42.147" v="1052" actId="122"/>
          <ac:spMkLst>
            <pc:docMk/>
            <pc:sldMk cId="1431785823" sldId="436"/>
            <ac:spMk id="2" creationId="{275B474D-FEE6-CDC4-96BA-A287BF2D002A}"/>
          </ac:spMkLst>
        </pc:spChg>
        <pc:spChg chg="mod">
          <ac:chgData name="Rachel Jackson" userId="b3e839f4b8bb0973" providerId="LiveId" clId="{6CD74E8C-5120-4482-A234-875A4B7C2DB0}" dt="2023-07-10T16:00:27.370" v="888" actId="20577"/>
          <ac:spMkLst>
            <pc:docMk/>
            <pc:sldMk cId="1431785823" sldId="436"/>
            <ac:spMk id="3" creationId="{54D659AC-F35C-F242-F433-7E21C3358156}"/>
          </ac:spMkLst>
        </pc:spChg>
        <pc:picChg chg="add mod">
          <ac:chgData name="Rachel Jackson" userId="b3e839f4b8bb0973" providerId="LiveId" clId="{6CD74E8C-5120-4482-A234-875A4B7C2DB0}" dt="2023-07-10T16:22:09.348" v="1047"/>
          <ac:picMkLst>
            <pc:docMk/>
            <pc:sldMk cId="1431785823" sldId="436"/>
            <ac:picMk id="4" creationId="{5E6E7AAE-1CC9-3A27-60BF-02F27CA1E846}"/>
          </ac:picMkLst>
        </pc:picChg>
      </pc:sldChg>
      <pc:sldChg chg="addSp modSp add mod">
        <pc:chgData name="Rachel Jackson" userId="b3e839f4b8bb0973" providerId="LiveId" clId="{6CD74E8C-5120-4482-A234-875A4B7C2DB0}" dt="2023-07-11T11:06:30.358" v="1498" actId="6549"/>
        <pc:sldMkLst>
          <pc:docMk/>
          <pc:sldMk cId="1375779393" sldId="437"/>
        </pc:sldMkLst>
        <pc:spChg chg="mod">
          <ac:chgData name="Rachel Jackson" userId="b3e839f4b8bb0973" providerId="LiveId" clId="{6CD74E8C-5120-4482-A234-875A4B7C2DB0}" dt="2023-07-11T11:05:43.397" v="1399" actId="20577"/>
          <ac:spMkLst>
            <pc:docMk/>
            <pc:sldMk cId="1375779393" sldId="437"/>
            <ac:spMk id="2" creationId="{275B474D-FEE6-CDC4-96BA-A287BF2D002A}"/>
          </ac:spMkLst>
        </pc:spChg>
        <pc:spChg chg="mod">
          <ac:chgData name="Rachel Jackson" userId="b3e839f4b8bb0973" providerId="LiveId" clId="{6CD74E8C-5120-4482-A234-875A4B7C2DB0}" dt="2023-07-11T11:06:30.358" v="1498" actId="6549"/>
          <ac:spMkLst>
            <pc:docMk/>
            <pc:sldMk cId="1375779393" sldId="437"/>
            <ac:spMk id="3" creationId="{54D659AC-F35C-F242-F433-7E21C3358156}"/>
          </ac:spMkLst>
        </pc:spChg>
        <pc:picChg chg="add mod">
          <ac:chgData name="Rachel Jackson" userId="b3e839f4b8bb0973" providerId="LiveId" clId="{6CD74E8C-5120-4482-A234-875A4B7C2DB0}" dt="2023-07-10T16:22:29.955" v="1051" actId="14100"/>
          <ac:picMkLst>
            <pc:docMk/>
            <pc:sldMk cId="1375779393" sldId="437"/>
            <ac:picMk id="4" creationId="{EC0ABA6F-6294-7750-6EB9-6C8EC2AB451D}"/>
          </ac:picMkLst>
        </pc:picChg>
      </pc:sldChg>
      <pc:sldChg chg="modSp add mod">
        <pc:chgData name="Rachel Jackson" userId="b3e839f4b8bb0973" providerId="LiveId" clId="{6CD74E8C-5120-4482-A234-875A4B7C2DB0}" dt="2023-07-11T11:06:42.992" v="1505" actId="20577"/>
        <pc:sldMkLst>
          <pc:docMk/>
          <pc:sldMk cId="3741567572" sldId="438"/>
        </pc:sldMkLst>
        <pc:spChg chg="mod">
          <ac:chgData name="Rachel Jackson" userId="b3e839f4b8bb0973" providerId="LiveId" clId="{6CD74E8C-5120-4482-A234-875A4B7C2DB0}" dt="2023-07-11T11:06:42.992" v="1505" actId="20577"/>
          <ac:spMkLst>
            <pc:docMk/>
            <pc:sldMk cId="3741567572" sldId="438"/>
            <ac:spMk id="2" creationId="{275B474D-FEE6-CDC4-96BA-A287BF2D002A}"/>
          </ac:spMkLst>
        </pc:spChg>
        <pc:spChg chg="mod">
          <ac:chgData name="Rachel Jackson" userId="b3e839f4b8bb0973" providerId="LiveId" clId="{6CD74E8C-5120-4482-A234-875A4B7C2DB0}" dt="2023-07-11T11:05:11.607" v="1392" actId="20577"/>
          <ac:spMkLst>
            <pc:docMk/>
            <pc:sldMk cId="3741567572" sldId="438"/>
            <ac:spMk id="3" creationId="{54D659AC-F35C-F242-F433-7E21C3358156}"/>
          </ac:spMkLst>
        </pc:spChg>
      </pc:sldChg>
      <pc:sldChg chg="new del">
        <pc:chgData name="Rachel Jackson" userId="b3e839f4b8bb0973" providerId="LiveId" clId="{6CD74E8C-5120-4482-A234-875A4B7C2DB0}" dt="2023-07-11T14:51:23.182" v="1628" actId="2696"/>
        <pc:sldMkLst>
          <pc:docMk/>
          <pc:sldMk cId="2097060717" sldId="439"/>
        </pc:sldMkLst>
      </pc:sldChg>
    </pc:docChg>
  </pc:docChgLst>
  <pc:docChgLst>
    <pc:chgData name="Rachel Jackson" userId="S::rachelj@humanimaltrust.org.uk::d840a2f6-06d0-44a6-b007-9fa5591c9407" providerId="AD" clId="Web-{1C472590-7A12-739F-9B3B-235F36306BD9}"/>
    <pc:docChg chg="modSld">
      <pc:chgData name="Rachel Jackson" userId="S::rachelj@humanimaltrust.org.uk::d840a2f6-06d0-44a6-b007-9fa5591c9407" providerId="AD" clId="Web-{1C472590-7A12-739F-9B3B-235F36306BD9}" dt="2024-03-20T16:25:49.322" v="36"/>
      <pc:docMkLst>
        <pc:docMk/>
      </pc:docMkLst>
      <pc:sldChg chg="mod modShow">
        <pc:chgData name="Rachel Jackson" userId="S::rachelj@humanimaltrust.org.uk::d840a2f6-06d0-44a6-b007-9fa5591c9407" providerId="AD" clId="Web-{1C472590-7A12-739F-9B3B-235F36306BD9}" dt="2024-03-20T16:21:24.939" v="0"/>
        <pc:sldMkLst>
          <pc:docMk/>
          <pc:sldMk cId="2713310492" sldId="259"/>
        </pc:sldMkLst>
      </pc:sldChg>
      <pc:sldChg chg="delSp modSp">
        <pc:chgData name="Rachel Jackson" userId="S::rachelj@humanimaltrust.org.uk::d840a2f6-06d0-44a6-b007-9fa5591c9407" providerId="AD" clId="Web-{1C472590-7A12-739F-9B3B-235F36306BD9}" dt="2024-03-20T16:22:07.097" v="8" actId="14100"/>
        <pc:sldMkLst>
          <pc:docMk/>
          <pc:sldMk cId="1708030366" sldId="430"/>
        </pc:sldMkLst>
        <pc:spChg chg="mod">
          <ac:chgData name="Rachel Jackson" userId="S::rachelj@humanimaltrust.org.uk::d840a2f6-06d0-44a6-b007-9fa5591c9407" providerId="AD" clId="Web-{1C472590-7A12-739F-9B3B-235F36306BD9}" dt="2024-03-20T16:22:07.097" v="8" actId="14100"/>
          <ac:spMkLst>
            <pc:docMk/>
            <pc:sldMk cId="1708030366" sldId="430"/>
            <ac:spMk id="2" creationId="{CE94B935-94F1-2FFA-BA2C-58CD9F64B003}"/>
          </ac:spMkLst>
        </pc:spChg>
        <pc:spChg chg="mod">
          <ac:chgData name="Rachel Jackson" userId="S::rachelj@humanimaltrust.org.uk::d840a2f6-06d0-44a6-b007-9fa5591c9407" providerId="AD" clId="Web-{1C472590-7A12-739F-9B3B-235F36306BD9}" dt="2024-03-20T16:21:54.471" v="6" actId="20577"/>
          <ac:spMkLst>
            <pc:docMk/>
            <pc:sldMk cId="1708030366" sldId="430"/>
            <ac:spMk id="3" creationId="{D130B04F-BB44-A5E9-CA14-2C1932CC5750}"/>
          </ac:spMkLst>
        </pc:spChg>
        <pc:picChg chg="del">
          <ac:chgData name="Rachel Jackson" userId="S::rachelj@humanimaltrust.org.uk::d840a2f6-06d0-44a6-b007-9fa5591c9407" providerId="AD" clId="Web-{1C472590-7A12-739F-9B3B-235F36306BD9}" dt="2024-03-20T16:21:31.127" v="1"/>
          <ac:picMkLst>
            <pc:docMk/>
            <pc:sldMk cId="1708030366" sldId="430"/>
            <ac:picMk id="4" creationId="{98E17A08-1D50-9E29-3829-F6F69A8733D6}"/>
          </ac:picMkLst>
        </pc:picChg>
      </pc:sldChg>
      <pc:sldChg chg="delSp modSp">
        <pc:chgData name="Rachel Jackson" userId="S::rachelj@humanimaltrust.org.uk::d840a2f6-06d0-44a6-b007-9fa5591c9407" providerId="AD" clId="Web-{1C472590-7A12-739F-9B3B-235F36306BD9}" dt="2024-03-20T16:23:08.973" v="16" actId="20577"/>
        <pc:sldMkLst>
          <pc:docMk/>
          <pc:sldMk cId="1907344" sldId="434"/>
        </pc:sldMkLst>
        <pc:spChg chg="mod">
          <ac:chgData name="Rachel Jackson" userId="S::rachelj@humanimaltrust.org.uk::d840a2f6-06d0-44a6-b007-9fa5591c9407" providerId="AD" clId="Web-{1C472590-7A12-739F-9B3B-235F36306BD9}" dt="2024-03-20T16:23:08.973" v="16" actId="20577"/>
          <ac:spMkLst>
            <pc:docMk/>
            <pc:sldMk cId="1907344" sldId="434"/>
            <ac:spMk id="2" creationId="{1E0750D1-3255-5E69-917B-8808CAD3E1CA}"/>
          </ac:spMkLst>
        </pc:spChg>
        <pc:spChg chg="mod">
          <ac:chgData name="Rachel Jackson" userId="S::rachelj@humanimaltrust.org.uk::d840a2f6-06d0-44a6-b007-9fa5591c9407" providerId="AD" clId="Web-{1C472590-7A12-739F-9B3B-235F36306BD9}" dt="2024-03-20T16:22:46.035" v="15" actId="14100"/>
          <ac:spMkLst>
            <pc:docMk/>
            <pc:sldMk cId="1907344" sldId="434"/>
            <ac:spMk id="3" creationId="{84012A5E-0027-E9C9-DD87-FA2A52A94087}"/>
          </ac:spMkLst>
        </pc:spChg>
        <pc:picChg chg="del">
          <ac:chgData name="Rachel Jackson" userId="S::rachelj@humanimaltrust.org.uk::d840a2f6-06d0-44a6-b007-9fa5591c9407" providerId="AD" clId="Web-{1C472590-7A12-739F-9B3B-235F36306BD9}" dt="2024-03-20T16:22:12.597" v="9"/>
          <ac:picMkLst>
            <pc:docMk/>
            <pc:sldMk cId="1907344" sldId="434"/>
            <ac:picMk id="4" creationId="{6D210048-A164-7262-B265-E1A4672D359D}"/>
          </ac:picMkLst>
        </pc:picChg>
      </pc:sldChg>
      <pc:sldChg chg="delSp">
        <pc:chgData name="Rachel Jackson" userId="S::rachelj@humanimaltrust.org.uk::d840a2f6-06d0-44a6-b007-9fa5591c9407" providerId="AD" clId="Web-{1C472590-7A12-739F-9B3B-235F36306BD9}" dt="2024-03-20T16:25:49.322" v="36"/>
        <pc:sldMkLst>
          <pc:docMk/>
          <pc:sldMk cId="1150842534" sldId="435"/>
        </pc:sldMkLst>
        <pc:picChg chg="del">
          <ac:chgData name="Rachel Jackson" userId="S::rachelj@humanimaltrust.org.uk::d840a2f6-06d0-44a6-b007-9fa5591c9407" providerId="AD" clId="Web-{1C472590-7A12-739F-9B3B-235F36306BD9}" dt="2024-03-20T16:25:49.322" v="36"/>
          <ac:picMkLst>
            <pc:docMk/>
            <pc:sldMk cId="1150842534" sldId="435"/>
            <ac:picMk id="4" creationId="{7BE87081-9159-21C5-9F38-55DB3C9FBE20}"/>
          </ac:picMkLst>
        </pc:picChg>
      </pc:sldChg>
      <pc:sldChg chg="modSp">
        <pc:chgData name="Rachel Jackson" userId="S::rachelj@humanimaltrust.org.uk::d840a2f6-06d0-44a6-b007-9fa5591c9407" providerId="AD" clId="Web-{1C472590-7A12-739F-9B3B-235F36306BD9}" dt="2024-03-20T16:24:05.788" v="26" actId="14100"/>
        <pc:sldMkLst>
          <pc:docMk/>
          <pc:sldMk cId="1431785823" sldId="436"/>
        </pc:sldMkLst>
        <pc:spChg chg="mod">
          <ac:chgData name="Rachel Jackson" userId="S::rachelj@humanimaltrust.org.uk::d840a2f6-06d0-44a6-b007-9fa5591c9407" providerId="AD" clId="Web-{1C472590-7A12-739F-9B3B-235F36306BD9}" dt="2024-03-20T16:23:32.005" v="18" actId="20577"/>
          <ac:spMkLst>
            <pc:docMk/>
            <pc:sldMk cId="1431785823" sldId="436"/>
            <ac:spMk id="2" creationId="{275B474D-FEE6-CDC4-96BA-A287BF2D002A}"/>
          </ac:spMkLst>
        </pc:spChg>
        <pc:spChg chg="mod">
          <ac:chgData name="Rachel Jackson" userId="S::rachelj@humanimaltrust.org.uk::d840a2f6-06d0-44a6-b007-9fa5591c9407" providerId="AD" clId="Web-{1C472590-7A12-739F-9B3B-235F36306BD9}" dt="2024-03-20T16:24:05.788" v="26" actId="14100"/>
          <ac:spMkLst>
            <pc:docMk/>
            <pc:sldMk cId="1431785823" sldId="436"/>
            <ac:spMk id="3" creationId="{54D659AC-F35C-F242-F433-7E21C3358156}"/>
          </ac:spMkLst>
        </pc:spChg>
      </pc:sldChg>
      <pc:sldChg chg="delSp modSp">
        <pc:chgData name="Rachel Jackson" userId="S::rachelj@humanimaltrust.org.uk::d840a2f6-06d0-44a6-b007-9fa5591c9407" providerId="AD" clId="Web-{1C472590-7A12-739F-9B3B-235F36306BD9}" dt="2024-03-20T16:25:04.321" v="31" actId="20577"/>
        <pc:sldMkLst>
          <pc:docMk/>
          <pc:sldMk cId="1375779393" sldId="437"/>
        </pc:sldMkLst>
        <pc:spChg chg="mod">
          <ac:chgData name="Rachel Jackson" userId="S::rachelj@humanimaltrust.org.uk::d840a2f6-06d0-44a6-b007-9fa5591c9407" providerId="AD" clId="Web-{1C472590-7A12-739F-9B3B-235F36306BD9}" dt="2024-03-20T16:25:04.321" v="31" actId="20577"/>
          <ac:spMkLst>
            <pc:docMk/>
            <pc:sldMk cId="1375779393" sldId="437"/>
            <ac:spMk id="2" creationId="{275B474D-FEE6-CDC4-96BA-A287BF2D002A}"/>
          </ac:spMkLst>
        </pc:spChg>
        <pc:spChg chg="mod">
          <ac:chgData name="Rachel Jackson" userId="S::rachelj@humanimaltrust.org.uk::d840a2f6-06d0-44a6-b007-9fa5591c9407" providerId="AD" clId="Web-{1C472590-7A12-739F-9B3B-235F36306BD9}" dt="2024-03-20T16:24:52.851" v="29" actId="20577"/>
          <ac:spMkLst>
            <pc:docMk/>
            <pc:sldMk cId="1375779393" sldId="437"/>
            <ac:spMk id="3" creationId="{54D659AC-F35C-F242-F433-7E21C3358156}"/>
          </ac:spMkLst>
        </pc:spChg>
        <pc:picChg chg="del">
          <ac:chgData name="Rachel Jackson" userId="S::rachelj@humanimaltrust.org.uk::d840a2f6-06d0-44a6-b007-9fa5591c9407" providerId="AD" clId="Web-{1C472590-7A12-739F-9B3B-235F36306BD9}" dt="2024-03-20T16:24:21.272" v="27"/>
          <ac:picMkLst>
            <pc:docMk/>
            <pc:sldMk cId="1375779393" sldId="437"/>
            <ac:picMk id="4" creationId="{EC0ABA6F-6294-7750-6EB9-6C8EC2AB451D}"/>
          </ac:picMkLst>
        </pc:picChg>
      </pc:sldChg>
      <pc:sldChg chg="delSp modSp">
        <pc:chgData name="Rachel Jackson" userId="S::rachelj@humanimaltrust.org.uk::d840a2f6-06d0-44a6-b007-9fa5591c9407" providerId="AD" clId="Web-{1C472590-7A12-739F-9B3B-235F36306BD9}" dt="2024-03-20T16:25:42.306" v="35" actId="20577"/>
        <pc:sldMkLst>
          <pc:docMk/>
          <pc:sldMk cId="3741567572" sldId="438"/>
        </pc:sldMkLst>
        <pc:spChg chg="mod">
          <ac:chgData name="Rachel Jackson" userId="S::rachelj@humanimaltrust.org.uk::d840a2f6-06d0-44a6-b007-9fa5591c9407" providerId="AD" clId="Web-{1C472590-7A12-739F-9B3B-235F36306BD9}" dt="2024-03-20T16:25:24.087" v="33" actId="20577"/>
          <ac:spMkLst>
            <pc:docMk/>
            <pc:sldMk cId="3741567572" sldId="438"/>
            <ac:spMk id="2" creationId="{275B474D-FEE6-CDC4-96BA-A287BF2D002A}"/>
          </ac:spMkLst>
        </pc:spChg>
        <pc:spChg chg="mod">
          <ac:chgData name="Rachel Jackson" userId="S::rachelj@humanimaltrust.org.uk::d840a2f6-06d0-44a6-b007-9fa5591c9407" providerId="AD" clId="Web-{1C472590-7A12-739F-9B3B-235F36306BD9}" dt="2024-03-20T16:25:42.306" v="35" actId="20577"/>
          <ac:spMkLst>
            <pc:docMk/>
            <pc:sldMk cId="3741567572" sldId="438"/>
            <ac:spMk id="3" creationId="{54D659AC-F35C-F242-F433-7E21C3358156}"/>
          </ac:spMkLst>
        </pc:spChg>
        <pc:picChg chg="del">
          <ac:chgData name="Rachel Jackson" userId="S::rachelj@humanimaltrust.org.uk::d840a2f6-06d0-44a6-b007-9fa5591c9407" providerId="AD" clId="Web-{1C472590-7A12-739F-9B3B-235F36306BD9}" dt="2024-03-20T16:25:16.258" v="32"/>
          <ac:picMkLst>
            <pc:docMk/>
            <pc:sldMk cId="3741567572" sldId="438"/>
            <ac:picMk id="4" creationId="{EC0ABA6F-6294-7750-6EB9-6C8EC2AB451D}"/>
          </ac:picMkLst>
        </pc:picChg>
      </pc:sldChg>
    </pc:docChg>
  </pc:docChgLst>
  <pc:docChgLst>
    <pc:chgData name="Rachel Jackson" userId="b3e839f4b8bb0973" providerId="LiveId" clId="{3D3B4CF7-D1FA-4B1E-B682-2524BCBE5A5E}"/>
    <pc:docChg chg="undo custSel modSld">
      <pc:chgData name="Rachel Jackson" userId="b3e839f4b8bb0973" providerId="LiveId" clId="{3D3B4CF7-D1FA-4B1E-B682-2524BCBE5A5E}" dt="2023-09-05T11:15:01.610" v="80" actId="1076"/>
      <pc:docMkLst>
        <pc:docMk/>
      </pc:docMkLst>
      <pc:sldChg chg="addSp delSp modSp mod setBg setFolMasterObjs">
        <pc:chgData name="Rachel Jackson" userId="b3e839f4b8bb0973" providerId="LiveId" clId="{3D3B4CF7-D1FA-4B1E-B682-2524BCBE5A5E}" dt="2023-09-05T11:08:25.814" v="46" actId="255"/>
        <pc:sldMkLst>
          <pc:docMk/>
          <pc:sldMk cId="1431785823" sldId="436"/>
        </pc:sldMkLst>
        <pc:spChg chg="mod">
          <ac:chgData name="Rachel Jackson" userId="b3e839f4b8bb0973" providerId="LiveId" clId="{3D3B4CF7-D1FA-4B1E-B682-2524BCBE5A5E}" dt="2023-09-05T11:08:12.576" v="44" actId="14100"/>
          <ac:spMkLst>
            <pc:docMk/>
            <pc:sldMk cId="1431785823" sldId="436"/>
            <ac:spMk id="2" creationId="{275B474D-FEE6-CDC4-96BA-A287BF2D002A}"/>
          </ac:spMkLst>
        </pc:spChg>
        <pc:spChg chg="mod">
          <ac:chgData name="Rachel Jackson" userId="b3e839f4b8bb0973" providerId="LiveId" clId="{3D3B4CF7-D1FA-4B1E-B682-2524BCBE5A5E}" dt="2023-09-05T11:08:25.814" v="46" actId="255"/>
          <ac:spMkLst>
            <pc:docMk/>
            <pc:sldMk cId="1431785823" sldId="436"/>
            <ac:spMk id="3" creationId="{54D659AC-F35C-F242-F433-7E21C3358156}"/>
          </ac:spMkLst>
        </pc:spChg>
        <pc:spChg chg="add">
          <ac:chgData name="Rachel Jackson" userId="b3e839f4b8bb0973" providerId="LiveId" clId="{3D3B4CF7-D1FA-4B1E-B682-2524BCBE5A5E}" dt="2023-09-05T11:06:51.192" v="1" actId="26606"/>
          <ac:spMkLst>
            <pc:docMk/>
            <pc:sldMk cId="1431785823" sldId="436"/>
            <ac:spMk id="9" creationId="{460B0EFB-53ED-4F35-B05D-F658EA021C65}"/>
          </ac:spMkLst>
        </pc:spChg>
        <pc:spChg chg="add">
          <ac:chgData name="Rachel Jackson" userId="b3e839f4b8bb0973" providerId="LiveId" clId="{3D3B4CF7-D1FA-4B1E-B682-2524BCBE5A5E}" dt="2023-09-05T11:06:51.192" v="1" actId="26606"/>
          <ac:spMkLst>
            <pc:docMk/>
            <pc:sldMk cId="1431785823" sldId="436"/>
            <ac:spMk id="11" creationId="{835EF3DD-7D43-4A27-8967-A92FD8CC9365}"/>
          </ac:spMkLst>
        </pc:spChg>
        <pc:picChg chg="del">
          <ac:chgData name="Rachel Jackson" userId="b3e839f4b8bb0973" providerId="LiveId" clId="{3D3B4CF7-D1FA-4B1E-B682-2524BCBE5A5E}" dt="2023-09-05T11:06:36.812" v="0" actId="21"/>
          <ac:picMkLst>
            <pc:docMk/>
            <pc:sldMk cId="1431785823" sldId="436"/>
            <ac:picMk id="4" creationId="{5E6E7AAE-1CC9-3A27-60BF-02F27CA1E846}"/>
          </ac:picMkLst>
        </pc:picChg>
        <pc:picChg chg="add">
          <ac:chgData name="Rachel Jackson" userId="b3e839f4b8bb0973" providerId="LiveId" clId="{3D3B4CF7-D1FA-4B1E-B682-2524BCBE5A5E}" dt="2023-09-05T11:06:51.192" v="1" actId="26606"/>
          <ac:picMkLst>
            <pc:docMk/>
            <pc:sldMk cId="1431785823" sldId="436"/>
            <ac:picMk id="5" creationId="{4E524F36-C75B-3F35-7952-848CE8D6D10F}"/>
          </ac:picMkLst>
        </pc:picChg>
      </pc:sldChg>
      <pc:sldChg chg="addSp modSp mod setBg setFolMasterObjs">
        <pc:chgData name="Rachel Jackson" userId="b3e839f4b8bb0973" providerId="LiveId" clId="{3D3B4CF7-D1FA-4B1E-B682-2524BCBE5A5E}" dt="2023-09-05T11:13:44.380" v="66" actId="1076"/>
        <pc:sldMkLst>
          <pc:docMk/>
          <pc:sldMk cId="1375779393" sldId="437"/>
        </pc:sldMkLst>
        <pc:spChg chg="mod">
          <ac:chgData name="Rachel Jackson" userId="b3e839f4b8bb0973" providerId="LiveId" clId="{3D3B4CF7-D1FA-4B1E-B682-2524BCBE5A5E}" dt="2023-09-05T11:09:23.775" v="54" actId="122"/>
          <ac:spMkLst>
            <pc:docMk/>
            <pc:sldMk cId="1375779393" sldId="437"/>
            <ac:spMk id="2" creationId="{275B474D-FEE6-CDC4-96BA-A287BF2D002A}"/>
          </ac:spMkLst>
        </pc:spChg>
        <pc:spChg chg="mod">
          <ac:chgData name="Rachel Jackson" userId="b3e839f4b8bb0973" providerId="LiveId" clId="{3D3B4CF7-D1FA-4B1E-B682-2524BCBE5A5E}" dt="2023-09-05T11:13:38.393" v="65" actId="14100"/>
          <ac:spMkLst>
            <pc:docMk/>
            <pc:sldMk cId="1375779393" sldId="437"/>
            <ac:spMk id="3" creationId="{54D659AC-F35C-F242-F433-7E21C3358156}"/>
          </ac:spMkLst>
        </pc:spChg>
        <pc:spChg chg="add">
          <ac:chgData name="Rachel Jackson" userId="b3e839f4b8bb0973" providerId="LiveId" clId="{3D3B4CF7-D1FA-4B1E-B682-2524BCBE5A5E}" dt="2023-09-05T11:08:44.127" v="47" actId="26606"/>
          <ac:spMkLst>
            <pc:docMk/>
            <pc:sldMk cId="1375779393" sldId="437"/>
            <ac:spMk id="11" creationId="{4AC6B390-BC59-4F1D-A0EE-D71A92F0A0B2}"/>
          </ac:spMkLst>
        </pc:spChg>
        <pc:spChg chg="add">
          <ac:chgData name="Rachel Jackson" userId="b3e839f4b8bb0973" providerId="LiveId" clId="{3D3B4CF7-D1FA-4B1E-B682-2524BCBE5A5E}" dt="2023-09-05T11:08:44.127" v="47" actId="26606"/>
          <ac:spMkLst>
            <pc:docMk/>
            <pc:sldMk cId="1375779393" sldId="437"/>
            <ac:spMk id="13" creationId="{B6C60D79-16F1-4C4B-B7E3-7634E7069CDE}"/>
          </ac:spMkLst>
        </pc:spChg>
        <pc:spChg chg="add">
          <ac:chgData name="Rachel Jackson" userId="b3e839f4b8bb0973" providerId="LiveId" clId="{3D3B4CF7-D1FA-4B1E-B682-2524BCBE5A5E}" dt="2023-09-05T11:08:44.127" v="47" actId="26606"/>
          <ac:spMkLst>
            <pc:docMk/>
            <pc:sldMk cId="1375779393" sldId="437"/>
            <ac:spMk id="15" creationId="{426B127E-6498-4C77-9C9D-4553A5113B80}"/>
          </ac:spMkLst>
        </pc:spChg>
        <pc:picChg chg="mod">
          <ac:chgData name="Rachel Jackson" userId="b3e839f4b8bb0973" providerId="LiveId" clId="{3D3B4CF7-D1FA-4B1E-B682-2524BCBE5A5E}" dt="2023-09-05T11:13:44.380" v="66" actId="1076"/>
          <ac:picMkLst>
            <pc:docMk/>
            <pc:sldMk cId="1375779393" sldId="437"/>
            <ac:picMk id="4" creationId="{EC0ABA6F-6294-7750-6EB9-6C8EC2AB451D}"/>
          </ac:picMkLst>
        </pc:picChg>
        <pc:picChg chg="add mod">
          <ac:chgData name="Rachel Jackson" userId="b3e839f4b8bb0973" providerId="LiveId" clId="{3D3B4CF7-D1FA-4B1E-B682-2524BCBE5A5E}" dt="2023-09-05T11:08:50.095" v="48" actId="1076"/>
          <ac:picMkLst>
            <pc:docMk/>
            <pc:sldMk cId="1375779393" sldId="437"/>
            <ac:picMk id="8" creationId="{EF55CE83-20E5-D02E-5622-679C53292838}"/>
          </ac:picMkLst>
        </pc:picChg>
      </pc:sldChg>
      <pc:sldChg chg="addSp modSp mod setBg setFolMasterObjs">
        <pc:chgData name="Rachel Jackson" userId="b3e839f4b8bb0973" providerId="LiveId" clId="{3D3B4CF7-D1FA-4B1E-B682-2524BCBE5A5E}" dt="2023-09-05T11:15:01.610" v="80" actId="1076"/>
        <pc:sldMkLst>
          <pc:docMk/>
          <pc:sldMk cId="3741567572" sldId="438"/>
        </pc:sldMkLst>
        <pc:spChg chg="mod">
          <ac:chgData name="Rachel Jackson" userId="b3e839f4b8bb0973" providerId="LiveId" clId="{3D3B4CF7-D1FA-4B1E-B682-2524BCBE5A5E}" dt="2023-09-05T11:14:20.440" v="70" actId="122"/>
          <ac:spMkLst>
            <pc:docMk/>
            <pc:sldMk cId="3741567572" sldId="438"/>
            <ac:spMk id="2" creationId="{275B474D-FEE6-CDC4-96BA-A287BF2D002A}"/>
          </ac:spMkLst>
        </pc:spChg>
        <pc:spChg chg="mod">
          <ac:chgData name="Rachel Jackson" userId="b3e839f4b8bb0973" providerId="LiveId" clId="{3D3B4CF7-D1FA-4B1E-B682-2524BCBE5A5E}" dt="2023-09-05T11:14:48.885" v="79" actId="27636"/>
          <ac:spMkLst>
            <pc:docMk/>
            <pc:sldMk cId="3741567572" sldId="438"/>
            <ac:spMk id="3" creationId="{54D659AC-F35C-F242-F433-7E21C3358156}"/>
          </ac:spMkLst>
        </pc:spChg>
        <pc:spChg chg="add">
          <ac:chgData name="Rachel Jackson" userId="b3e839f4b8bb0973" providerId="LiveId" clId="{3D3B4CF7-D1FA-4B1E-B682-2524BCBE5A5E}" dt="2023-09-05T11:14:05.217" v="67" actId="26606"/>
          <ac:spMkLst>
            <pc:docMk/>
            <pc:sldMk cId="3741567572" sldId="438"/>
            <ac:spMk id="11" creationId="{4AC6B390-BC59-4F1D-A0EE-D71A92F0A0B2}"/>
          </ac:spMkLst>
        </pc:spChg>
        <pc:spChg chg="add">
          <ac:chgData name="Rachel Jackson" userId="b3e839f4b8bb0973" providerId="LiveId" clId="{3D3B4CF7-D1FA-4B1E-B682-2524BCBE5A5E}" dt="2023-09-05T11:14:05.217" v="67" actId="26606"/>
          <ac:spMkLst>
            <pc:docMk/>
            <pc:sldMk cId="3741567572" sldId="438"/>
            <ac:spMk id="13" creationId="{B6C60D79-16F1-4C4B-B7E3-7634E7069CDE}"/>
          </ac:spMkLst>
        </pc:spChg>
        <pc:spChg chg="add">
          <ac:chgData name="Rachel Jackson" userId="b3e839f4b8bb0973" providerId="LiveId" clId="{3D3B4CF7-D1FA-4B1E-B682-2524BCBE5A5E}" dt="2023-09-05T11:14:05.217" v="67" actId="26606"/>
          <ac:spMkLst>
            <pc:docMk/>
            <pc:sldMk cId="3741567572" sldId="438"/>
            <ac:spMk id="15" creationId="{426B127E-6498-4C77-9C9D-4553A5113B80}"/>
          </ac:spMkLst>
        </pc:spChg>
        <pc:picChg chg="mod">
          <ac:chgData name="Rachel Jackson" userId="b3e839f4b8bb0973" providerId="LiveId" clId="{3D3B4CF7-D1FA-4B1E-B682-2524BCBE5A5E}" dt="2023-09-05T11:15:01.610" v="80" actId="1076"/>
          <ac:picMkLst>
            <pc:docMk/>
            <pc:sldMk cId="3741567572" sldId="438"/>
            <ac:picMk id="4" creationId="{EC0ABA6F-6294-7750-6EB9-6C8EC2AB451D}"/>
          </ac:picMkLst>
        </pc:picChg>
        <pc:picChg chg="add mod">
          <ac:chgData name="Rachel Jackson" userId="b3e839f4b8bb0973" providerId="LiveId" clId="{3D3B4CF7-D1FA-4B1E-B682-2524BCBE5A5E}" dt="2023-09-05T11:14:08.250" v="68" actId="1076"/>
          <ac:picMkLst>
            <pc:docMk/>
            <pc:sldMk cId="3741567572" sldId="438"/>
            <ac:picMk id="8" creationId="{25C3897F-BE10-BC8B-44DB-C3556331D2CE}"/>
          </ac:picMkLst>
        </pc:picChg>
      </pc:sldChg>
    </pc:docChg>
  </pc:docChgLst>
  <pc:docChgLst>
    <pc:chgData name="Rachel Jackson" userId="b3e839f4b8bb0973" providerId="LiveId" clId="{6137F05E-900D-476D-AFB1-2CD568B68205}"/>
    <pc:docChg chg="custSel modSld">
      <pc:chgData name="Rachel Jackson" userId="b3e839f4b8bb0973" providerId="LiveId" clId="{6137F05E-900D-476D-AFB1-2CD568B68205}" dt="2023-06-12T15:38:23.661" v="86" actId="20577"/>
      <pc:docMkLst>
        <pc:docMk/>
      </pc:docMkLst>
      <pc:sldChg chg="addSp delSp modSp mod setBg">
        <pc:chgData name="Rachel Jackson" userId="b3e839f4b8bb0973" providerId="LiveId" clId="{6137F05E-900D-476D-AFB1-2CD568B68205}" dt="2023-06-12T14:06:03.354" v="8" actId="1076"/>
        <pc:sldMkLst>
          <pc:docMk/>
          <pc:sldMk cId="2713310492" sldId="259"/>
        </pc:sldMkLst>
        <pc:spChg chg="mod">
          <ac:chgData name="Rachel Jackson" userId="b3e839f4b8bb0973" providerId="LiveId" clId="{6137F05E-900D-476D-AFB1-2CD568B68205}" dt="2023-06-12T14:05:14.903" v="5" actId="207"/>
          <ac:spMkLst>
            <pc:docMk/>
            <pc:sldMk cId="2713310492" sldId="259"/>
            <ac:spMk id="3" creationId="{00000000-0000-0000-0000-000000000000}"/>
          </ac:spMkLst>
        </pc:spChg>
        <pc:spChg chg="del mod">
          <ac:chgData name="Rachel Jackson" userId="b3e839f4b8bb0973" providerId="LiveId" clId="{6137F05E-900D-476D-AFB1-2CD568B68205}" dt="2023-06-12T14:05:06.516" v="4" actId="478"/>
          <ac:spMkLst>
            <pc:docMk/>
            <pc:sldMk cId="2713310492" sldId="259"/>
            <ac:spMk id="4" creationId="{00000000-0000-0000-0000-000000000000}"/>
          </ac:spMkLst>
        </pc:spChg>
        <pc:spChg chg="add mod">
          <ac:chgData name="Rachel Jackson" userId="b3e839f4b8bb0973" providerId="LiveId" clId="{6137F05E-900D-476D-AFB1-2CD568B68205}" dt="2023-06-12T14:05:06.516" v="4" actId="478"/>
          <ac:spMkLst>
            <pc:docMk/>
            <pc:sldMk cId="2713310492" sldId="259"/>
            <ac:spMk id="8" creationId="{DACCEB50-2C5F-7E67-3B12-210000709E14}"/>
          </ac:spMkLst>
        </pc:spChg>
        <pc:spChg chg="add">
          <ac:chgData name="Rachel Jackson" userId="b3e839f4b8bb0973" providerId="LiveId" clId="{6137F05E-900D-476D-AFB1-2CD568B68205}" dt="2023-06-12T14:05:01.777" v="2" actId="26606"/>
          <ac:spMkLst>
            <pc:docMk/>
            <pc:sldMk cId="2713310492" sldId="259"/>
            <ac:spMk id="11" creationId="{4D4677D2-D5AC-4CF9-9EED-2B89D0A1C212}"/>
          </ac:spMkLst>
        </pc:spChg>
        <pc:spChg chg="add">
          <ac:chgData name="Rachel Jackson" userId="b3e839f4b8bb0973" providerId="LiveId" clId="{6137F05E-900D-476D-AFB1-2CD568B68205}" dt="2023-06-12T14:05:01.777" v="2" actId="26606"/>
          <ac:spMkLst>
            <pc:docMk/>
            <pc:sldMk cId="2713310492" sldId="259"/>
            <ac:spMk id="13" creationId="{C6D54F7E-825A-4BBA-815F-35CCA8B97786}"/>
          </ac:spMkLst>
        </pc:spChg>
        <pc:picChg chg="add mod ord">
          <ac:chgData name="Rachel Jackson" userId="b3e839f4b8bb0973" providerId="LiveId" clId="{6137F05E-900D-476D-AFB1-2CD568B68205}" dt="2023-06-12T14:05:01.777" v="2" actId="26606"/>
          <ac:picMkLst>
            <pc:docMk/>
            <pc:sldMk cId="2713310492" sldId="259"/>
            <ac:picMk id="6" creationId="{F0F07DED-513B-4EDF-3B2E-AC9B35F660DB}"/>
          </ac:picMkLst>
        </pc:picChg>
        <pc:picChg chg="add mod">
          <ac:chgData name="Rachel Jackson" userId="b3e839f4b8bb0973" providerId="LiveId" clId="{6137F05E-900D-476D-AFB1-2CD568B68205}" dt="2023-06-12T14:06:03.354" v="8" actId="1076"/>
          <ac:picMkLst>
            <pc:docMk/>
            <pc:sldMk cId="2713310492" sldId="259"/>
            <ac:picMk id="9" creationId="{13E40696-DE9A-3F4C-4103-7397309BA694}"/>
          </ac:picMkLst>
        </pc:picChg>
      </pc:sldChg>
      <pc:sldChg chg="addSp modSp mod">
        <pc:chgData name="Rachel Jackson" userId="b3e839f4b8bb0973" providerId="LiveId" clId="{6137F05E-900D-476D-AFB1-2CD568B68205}" dt="2023-06-12T15:35:42.577" v="15" actId="6549"/>
        <pc:sldMkLst>
          <pc:docMk/>
          <pc:sldMk cId="1708030366" sldId="430"/>
        </pc:sldMkLst>
        <pc:spChg chg="mod">
          <ac:chgData name="Rachel Jackson" userId="b3e839f4b8bb0973" providerId="LiveId" clId="{6137F05E-900D-476D-AFB1-2CD568B68205}" dt="2023-06-12T15:35:42.577" v="15" actId="6549"/>
          <ac:spMkLst>
            <pc:docMk/>
            <pc:sldMk cId="1708030366" sldId="430"/>
            <ac:spMk id="3" creationId="{D130B04F-BB44-A5E9-CA14-2C1932CC5750}"/>
          </ac:spMkLst>
        </pc:spChg>
        <pc:picChg chg="add mod">
          <ac:chgData name="Rachel Jackson" userId="b3e839f4b8bb0973" providerId="LiveId" clId="{6137F05E-900D-476D-AFB1-2CD568B68205}" dt="2023-06-12T14:06:24.155" v="10" actId="1076"/>
          <ac:picMkLst>
            <pc:docMk/>
            <pc:sldMk cId="1708030366" sldId="430"/>
            <ac:picMk id="4" creationId="{98E17A08-1D50-9E29-3829-F6F69A8733D6}"/>
          </ac:picMkLst>
        </pc:picChg>
      </pc:sldChg>
      <pc:sldChg chg="addSp modSp mod">
        <pc:chgData name="Rachel Jackson" userId="b3e839f4b8bb0973" providerId="LiveId" clId="{6137F05E-900D-476D-AFB1-2CD568B68205}" dt="2023-06-12T15:38:23.661" v="86" actId="20577"/>
        <pc:sldMkLst>
          <pc:docMk/>
          <pc:sldMk cId="1907344" sldId="434"/>
        </pc:sldMkLst>
        <pc:spChg chg="mod">
          <ac:chgData name="Rachel Jackson" userId="b3e839f4b8bb0973" providerId="LiveId" clId="{6137F05E-900D-476D-AFB1-2CD568B68205}" dt="2023-06-12T15:38:23.661" v="86" actId="20577"/>
          <ac:spMkLst>
            <pc:docMk/>
            <pc:sldMk cId="1907344" sldId="434"/>
            <ac:spMk id="3" creationId="{84012A5E-0027-E9C9-DD87-FA2A52A94087}"/>
          </ac:spMkLst>
        </pc:spChg>
        <pc:picChg chg="add mod">
          <ac:chgData name="Rachel Jackson" userId="b3e839f4b8bb0973" providerId="LiveId" clId="{6137F05E-900D-476D-AFB1-2CD568B68205}" dt="2023-06-12T14:06:40.340" v="12" actId="1076"/>
          <ac:picMkLst>
            <pc:docMk/>
            <pc:sldMk cId="1907344" sldId="434"/>
            <ac:picMk id="4" creationId="{6D210048-A164-7262-B265-E1A4672D359D}"/>
          </ac:picMkLst>
        </pc:picChg>
      </pc:sldChg>
      <pc:sldChg chg="addSp modSp mod">
        <pc:chgData name="Rachel Jackson" userId="b3e839f4b8bb0973" providerId="LiveId" clId="{6137F05E-900D-476D-AFB1-2CD568B68205}" dt="2023-06-12T15:37:11.508" v="66" actId="14100"/>
        <pc:sldMkLst>
          <pc:docMk/>
          <pc:sldMk cId="1150842534" sldId="435"/>
        </pc:sldMkLst>
        <pc:spChg chg="mod">
          <ac:chgData name="Rachel Jackson" userId="b3e839f4b8bb0973" providerId="LiveId" clId="{6137F05E-900D-476D-AFB1-2CD568B68205}" dt="2023-06-12T15:37:04.712" v="65" actId="20577"/>
          <ac:spMkLst>
            <pc:docMk/>
            <pc:sldMk cId="1150842534" sldId="435"/>
            <ac:spMk id="2" creationId="{75206EFE-7CB1-3D13-92F7-925BC9E3DDFA}"/>
          </ac:spMkLst>
        </pc:spChg>
        <pc:spChg chg="mod">
          <ac:chgData name="Rachel Jackson" userId="b3e839f4b8bb0973" providerId="LiveId" clId="{6137F05E-900D-476D-AFB1-2CD568B68205}" dt="2023-06-12T15:37:11.508" v="66" actId="14100"/>
          <ac:spMkLst>
            <pc:docMk/>
            <pc:sldMk cId="1150842534" sldId="435"/>
            <ac:spMk id="3" creationId="{EA433A97-B541-452F-8238-864E5A9BFD7D}"/>
          </ac:spMkLst>
        </pc:spChg>
        <pc:picChg chg="add mod">
          <ac:chgData name="Rachel Jackson" userId="b3e839f4b8bb0973" providerId="LiveId" clId="{6137F05E-900D-476D-AFB1-2CD568B68205}" dt="2023-06-12T14:06:54.006" v="14" actId="1076"/>
          <ac:picMkLst>
            <pc:docMk/>
            <pc:sldMk cId="1150842534" sldId="435"/>
            <ac:picMk id="4" creationId="{7BE87081-9159-21C5-9F38-55DB3C9FBE20}"/>
          </ac:picMkLst>
        </pc:picChg>
      </pc:sldChg>
    </pc:docChg>
  </pc:docChgLst>
  <pc:docChgLst>
    <pc:chgData name="Rachel Jackson" userId="S::rachel@humanimaltrust.onmicrosoft.com::d840a2f6-06d0-44a6-b007-9fa5591c9407" providerId="AD" clId="Web-{700387C9-68FD-61F8-A403-836C2B29FFE0}"/>
    <pc:docChg chg="modSld">
      <pc:chgData name="Rachel Jackson" userId="S::rachel@humanimaltrust.onmicrosoft.com::d840a2f6-06d0-44a6-b007-9fa5591c9407" providerId="AD" clId="Web-{700387C9-68FD-61F8-A403-836C2B29FFE0}" dt="2023-09-13T10:42:10.514" v="44" actId="1076"/>
      <pc:docMkLst>
        <pc:docMk/>
      </pc:docMkLst>
      <pc:sldChg chg="modSp">
        <pc:chgData name="Rachel Jackson" userId="S::rachel@humanimaltrust.onmicrosoft.com::d840a2f6-06d0-44a6-b007-9fa5591c9407" providerId="AD" clId="Web-{700387C9-68FD-61F8-A403-836C2B29FFE0}" dt="2023-09-13T10:40:29.651" v="30"/>
        <pc:sldMkLst>
          <pc:docMk/>
          <pc:sldMk cId="1708030366" sldId="430"/>
        </pc:sldMkLst>
        <pc:spChg chg="mod">
          <ac:chgData name="Rachel Jackson" userId="S::rachel@humanimaltrust.onmicrosoft.com::d840a2f6-06d0-44a6-b007-9fa5591c9407" providerId="AD" clId="Web-{700387C9-68FD-61F8-A403-836C2B29FFE0}" dt="2023-09-13T10:40:29.651" v="30"/>
          <ac:spMkLst>
            <pc:docMk/>
            <pc:sldMk cId="1708030366" sldId="430"/>
            <ac:spMk id="2" creationId="{CE94B935-94F1-2FFA-BA2C-58CD9F64B003}"/>
          </ac:spMkLst>
        </pc:spChg>
      </pc:sldChg>
      <pc:sldChg chg="modSp">
        <pc:chgData name="Rachel Jackson" userId="S::rachel@humanimaltrust.onmicrosoft.com::d840a2f6-06d0-44a6-b007-9fa5591c9407" providerId="AD" clId="Web-{700387C9-68FD-61F8-A403-836C2B29FFE0}" dt="2023-09-13T10:40:08.900" v="27" actId="14100"/>
        <pc:sldMkLst>
          <pc:docMk/>
          <pc:sldMk cId="1907344" sldId="434"/>
        </pc:sldMkLst>
        <pc:spChg chg="mod">
          <ac:chgData name="Rachel Jackson" userId="S::rachel@humanimaltrust.onmicrosoft.com::d840a2f6-06d0-44a6-b007-9fa5591c9407" providerId="AD" clId="Web-{700387C9-68FD-61F8-A403-836C2B29FFE0}" dt="2023-09-13T10:40:08.900" v="27" actId="14100"/>
          <ac:spMkLst>
            <pc:docMk/>
            <pc:sldMk cId="1907344" sldId="434"/>
            <ac:spMk id="2" creationId="{1E0750D1-3255-5E69-917B-8808CAD3E1CA}"/>
          </ac:spMkLst>
        </pc:spChg>
        <pc:spChg chg="mod">
          <ac:chgData name="Rachel Jackson" userId="S::rachel@humanimaltrust.onmicrosoft.com::d840a2f6-06d0-44a6-b007-9fa5591c9407" providerId="AD" clId="Web-{700387C9-68FD-61F8-A403-836C2B29FFE0}" dt="2023-09-13T10:39:55.180" v="25" actId="20577"/>
          <ac:spMkLst>
            <pc:docMk/>
            <pc:sldMk cId="1907344" sldId="434"/>
            <ac:spMk id="3" creationId="{84012A5E-0027-E9C9-DD87-FA2A52A94087}"/>
          </ac:spMkLst>
        </pc:spChg>
        <pc:picChg chg="mod">
          <ac:chgData name="Rachel Jackson" userId="S::rachel@humanimaltrust.onmicrosoft.com::d840a2f6-06d0-44a6-b007-9fa5591c9407" providerId="AD" clId="Web-{700387C9-68FD-61F8-A403-836C2B29FFE0}" dt="2023-09-13T10:39:18.335" v="18" actId="14100"/>
          <ac:picMkLst>
            <pc:docMk/>
            <pc:sldMk cId="1907344" sldId="434"/>
            <ac:picMk id="4" creationId="{6D210048-A164-7262-B265-E1A4672D359D}"/>
          </ac:picMkLst>
        </pc:picChg>
      </pc:sldChg>
      <pc:sldChg chg="modSp">
        <pc:chgData name="Rachel Jackson" userId="S::rachel@humanimaltrust.onmicrosoft.com::d840a2f6-06d0-44a6-b007-9fa5591c9407" providerId="AD" clId="Web-{700387C9-68FD-61F8-A403-836C2B29FFE0}" dt="2023-09-13T10:42:10.514" v="44" actId="1076"/>
        <pc:sldMkLst>
          <pc:docMk/>
          <pc:sldMk cId="1150842534" sldId="435"/>
        </pc:sldMkLst>
        <pc:picChg chg="mod">
          <ac:chgData name="Rachel Jackson" userId="S::rachel@humanimaltrust.onmicrosoft.com::d840a2f6-06d0-44a6-b007-9fa5591c9407" providerId="AD" clId="Web-{700387C9-68FD-61F8-A403-836C2B29FFE0}" dt="2023-09-13T10:42:10.514" v="44" actId="1076"/>
          <ac:picMkLst>
            <pc:docMk/>
            <pc:sldMk cId="1150842534" sldId="435"/>
            <ac:picMk id="5" creationId="{E852E6A8-0787-9D61-E101-A35EEE83C023}"/>
          </ac:picMkLst>
        </pc:picChg>
      </pc:sldChg>
      <pc:sldChg chg="modSp">
        <pc:chgData name="Rachel Jackson" userId="S::rachel@humanimaltrust.onmicrosoft.com::d840a2f6-06d0-44a6-b007-9fa5591c9407" providerId="AD" clId="Web-{700387C9-68FD-61F8-A403-836C2B29FFE0}" dt="2023-09-13T10:41:31.340" v="42" actId="20577"/>
        <pc:sldMkLst>
          <pc:docMk/>
          <pc:sldMk cId="3741567572" sldId="438"/>
        </pc:sldMkLst>
        <pc:spChg chg="mod">
          <ac:chgData name="Rachel Jackson" userId="S::rachel@humanimaltrust.onmicrosoft.com::d840a2f6-06d0-44a6-b007-9fa5591c9407" providerId="AD" clId="Web-{700387C9-68FD-61F8-A403-836C2B29FFE0}" dt="2023-09-13T10:41:05.964" v="36" actId="14100"/>
          <ac:spMkLst>
            <pc:docMk/>
            <pc:sldMk cId="3741567572" sldId="438"/>
            <ac:spMk id="2" creationId="{275B474D-FEE6-CDC4-96BA-A287BF2D002A}"/>
          </ac:spMkLst>
        </pc:spChg>
        <pc:spChg chg="mod">
          <ac:chgData name="Rachel Jackson" userId="S::rachel@humanimaltrust.onmicrosoft.com::d840a2f6-06d0-44a6-b007-9fa5591c9407" providerId="AD" clId="Web-{700387C9-68FD-61F8-A403-836C2B29FFE0}" dt="2023-09-13T10:41:31.340" v="42" actId="20577"/>
          <ac:spMkLst>
            <pc:docMk/>
            <pc:sldMk cId="3741567572" sldId="438"/>
            <ac:spMk id="3" creationId="{54D659AC-F35C-F242-F433-7E21C3358156}"/>
          </ac:spMkLst>
        </pc:spChg>
      </pc:sldChg>
    </pc:docChg>
  </pc:docChgLst>
  <pc:docChgLst>
    <pc:chgData name="Admin" userId="S::admin@humanimaltrust.onmicrosoft.com::96056025-1a10-4333-ac3d-6e36ae4d7fb7" providerId="AD" clId="Web-{AC8E4563-DEAD-FE64-B8B0-4BDF31649F34}"/>
    <pc:docChg chg="modSld">
      <pc:chgData name="Admin" userId="S::admin@humanimaltrust.onmicrosoft.com::96056025-1a10-4333-ac3d-6e36ae4d7fb7" providerId="AD" clId="Web-{AC8E4563-DEAD-FE64-B8B0-4BDF31649F34}" dt="2023-09-07T12:00:49.753" v="0"/>
      <pc:docMkLst>
        <pc:docMk/>
      </pc:docMkLst>
      <pc:sldChg chg="delSp">
        <pc:chgData name="Admin" userId="S::admin@humanimaltrust.onmicrosoft.com::96056025-1a10-4333-ac3d-6e36ae4d7fb7" providerId="AD" clId="Web-{AC8E4563-DEAD-FE64-B8B0-4BDF31649F34}" dt="2023-09-07T12:00:49.753" v="0"/>
        <pc:sldMkLst>
          <pc:docMk/>
          <pc:sldMk cId="2713310492" sldId="259"/>
        </pc:sldMkLst>
        <pc:spChg chg="del">
          <ac:chgData name="Admin" userId="S::admin@humanimaltrust.onmicrosoft.com::96056025-1a10-4333-ac3d-6e36ae4d7fb7" providerId="AD" clId="Web-{AC8E4563-DEAD-FE64-B8B0-4BDF31649F34}" dt="2023-09-07T12:00:49.753" v="0"/>
          <ac:spMkLst>
            <pc:docMk/>
            <pc:sldMk cId="2713310492" sldId="259"/>
            <ac:spMk id="8" creationId="{DACCEB50-2C5F-7E67-3B12-210000709E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25A7-C6DF-468E-BA63-2370F076F6D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ED60-C2D8-4F49-AF22-36C3F0100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35ED-8114-594C-934D-7F6462578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44083" rtl="0" eaLnBrk="1" fontAlgn="auto" latinLnBrk="0" hangingPunct="1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GB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r>
              <a:rPr kumimoji="0" lang="en-GB" sz="2954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AGRundschriftD" panose="00000500000000000000" pitchFamily="50" charset="0"/>
                <a:ea typeface="+mn-ea"/>
                <a:cs typeface="+mn-cs"/>
              </a:rPr>
              <a:t>You are going to pull together everything you have learnt so far about One Medicine. And </a:t>
            </a:r>
            <a:r>
              <a:rPr kumimoji="0" lang="en-GB" sz="2954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AGRundschriftD" panose="00000500000000000000" pitchFamily="50" charset="0"/>
                <a:ea typeface="+mn-ea"/>
                <a:cs typeface="+mn-cs"/>
              </a:rPr>
              <a:t>Humanimal</a:t>
            </a:r>
            <a:r>
              <a:rPr kumimoji="0" lang="en-GB" sz="2954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AGRundschriftD" panose="00000500000000000000" pitchFamily="50" charset="0"/>
                <a:ea typeface="+mn-ea"/>
                <a:cs typeface="+mn-cs"/>
              </a:rPr>
              <a:t> Trust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3BBD6-098A-4FBB-86BB-F252BD1AA7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6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5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230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54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690" y="2259106"/>
            <a:ext cx="8386019" cy="1432392"/>
          </a:xfrm>
          <a:prstGeom prst="rect">
            <a:avLst/>
          </a:prstGeom>
        </p:spPr>
        <p:txBody>
          <a:bodyPr anchor="b"/>
          <a:lstStyle>
            <a:lvl1pPr algn="l">
              <a:defRPr sz="4500" b="1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1" y="3886480"/>
            <a:ext cx="6858000" cy="76620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>
                <a:solidFill>
                  <a:srgbClr val="2CAB6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  <a:p>
            <a:r>
              <a:rPr lang="en-US" sz="1200" b="0" dirty="0">
                <a:solidFill>
                  <a:srgbClr val="767777"/>
                </a:solidFill>
              </a:rPr>
              <a:t>00/00/00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362" y="775168"/>
            <a:ext cx="7886701" cy="428344"/>
          </a:xfrm>
          <a:prstGeom prst="rect">
            <a:avLst/>
          </a:prstGeom>
        </p:spPr>
        <p:txBody>
          <a:bodyPr anchor="b"/>
          <a:lstStyle>
            <a:lvl1pPr>
              <a:defRPr sz="2769" b="1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7363" y="1779028"/>
            <a:ext cx="4235310" cy="37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46" b="1">
                <a:solidFill>
                  <a:srgbClr val="2CAB6D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4254" y="1304365"/>
            <a:ext cx="7886700" cy="0"/>
          </a:xfrm>
          <a:prstGeom prst="line">
            <a:avLst/>
          </a:prstGeom>
          <a:ln>
            <a:solidFill>
              <a:srgbClr val="76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7797" y="2292350"/>
            <a:ext cx="4234962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>
                <a:solidFill>
                  <a:srgbClr val="767777"/>
                </a:solidFill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7796" y="6286501"/>
            <a:ext cx="5643196" cy="295275"/>
          </a:xfrm>
          <a:prstGeom prst="rect">
            <a:avLst/>
          </a:prstGeom>
        </p:spPr>
        <p:txBody>
          <a:bodyPr/>
          <a:lstStyle>
            <a:lvl1pPr marL="0" marR="0" indent="0" algn="l" defTabSz="844083" rtl="0" eaLnBrk="1" fontAlgn="auto" latinLnBrk="0" hangingPunct="1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92" b="0" baseline="0">
                <a:solidFill>
                  <a:srgbClr val="767777"/>
                </a:solidFill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Presentation title 00/00/00</a:t>
            </a:r>
          </a:p>
        </p:txBody>
      </p:sp>
    </p:spTree>
    <p:extLst>
      <p:ext uri="{BB962C8B-B14F-4D97-AF65-F5344CB8AC3E}">
        <p14:creationId xmlns:p14="http://schemas.microsoft.com/office/powerpoint/2010/main" val="26017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690" y="2259106"/>
            <a:ext cx="8386019" cy="1432392"/>
          </a:xfrm>
          <a:prstGeom prst="rect">
            <a:avLst/>
          </a:prstGeom>
        </p:spPr>
        <p:txBody>
          <a:bodyPr anchor="b"/>
          <a:lstStyle>
            <a:lvl1pPr algn="l">
              <a:defRPr sz="5539" b="1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0" y="3886480"/>
            <a:ext cx="6858000" cy="766202"/>
          </a:xfrm>
          <a:prstGeom prst="rect">
            <a:avLst/>
          </a:prstGeom>
        </p:spPr>
        <p:txBody>
          <a:bodyPr/>
          <a:lstStyle>
            <a:lvl1pPr marL="0" marR="0" indent="0" algn="l" defTabSz="844083" rtl="0" eaLnBrk="1" fontAlgn="auto" latinLnBrk="0" hangingPunct="1">
              <a:lnSpc>
                <a:spcPct val="9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62" b="1">
                <a:solidFill>
                  <a:srgbClr val="2CAB6D"/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dirty="0"/>
              <a:t>Subtitle here</a:t>
            </a:r>
          </a:p>
          <a:p>
            <a:r>
              <a:rPr lang="en-US" sz="1477" b="0" dirty="0">
                <a:solidFill>
                  <a:srgbClr val="767777"/>
                </a:solidFill>
              </a:rPr>
              <a:t>00/00/00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47C9-9743-A842-8353-8C0BC23D7DF9}" type="datetime1">
              <a:rPr lang="en-GB" smtClean="0"/>
              <a:t>20/03/2024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AD57-8C9E-4053-888C-DFB8C558BE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8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46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679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785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487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988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58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296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CA64-47D4-4893-9AAB-94BA7D3B88ED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078C1-62C8-4514-944B-723A0FD48E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hyperlink" Target="NULL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whitefield-inf.lancs.sch.uk/singing-assembly-songs/I&#8217;v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enagers using laptop in library">
            <a:extLst>
              <a:ext uri="{FF2B5EF4-FFF2-40B4-BE49-F238E27FC236}">
                <a16:creationId xmlns:a16="http://schemas.microsoft.com/office/drawing/2014/main" id="{F0F07DED-513B-4EDF-3B2E-AC9B35F66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5623" b="-2"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863" y="5736443"/>
            <a:ext cx="5198489" cy="707900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>
                <a:solidFill>
                  <a:srgbClr val="3786CD"/>
                </a:solidFill>
                <a:latin typeface="VAGRundschriftD" panose="00000500000000000000" pitchFamily="50" charset="0"/>
              </a:rPr>
              <a:t>It is assembly time!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CF2876-6201-F142-9299-95F60BEF805C}"/>
              </a:ext>
            </a:extLst>
          </p:cNvPr>
          <p:cNvSpPr txBox="1">
            <a:spLocks/>
          </p:cNvSpPr>
          <p:nvPr/>
        </p:nvSpPr>
        <p:spPr>
          <a:xfrm>
            <a:off x="2071562" y="3417226"/>
            <a:ext cx="4884421" cy="64473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VAGRundschriftD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40696-DE9A-3F4C-4103-7397309BA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559" y="6071974"/>
            <a:ext cx="185944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udents studying with teacher overlooking">
            <a:extLst>
              <a:ext uri="{FF2B5EF4-FFF2-40B4-BE49-F238E27FC236}">
                <a16:creationId xmlns:a16="http://schemas.microsoft.com/office/drawing/2014/main" id="{B734239D-5F8D-9A61-7850-3679917C9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19833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4B935-94F1-2FFA-BA2C-58CD9F64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20" y="827567"/>
            <a:ext cx="3699627" cy="156410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3600" b="0" dirty="0">
                <a:solidFill>
                  <a:srgbClr val="3786CD"/>
                </a:solidFill>
                <a:latin typeface="VAGRundschriftD"/>
                <a:ea typeface="+mj-ea"/>
                <a:cs typeface="+mj-cs"/>
              </a:rPr>
              <a:t>Create an assembly for your school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0B04F-BB44-A5E9-CA14-2C1932CC5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19" y="2461768"/>
            <a:ext cx="3553451" cy="4226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  <a:defRPr/>
            </a:pPr>
            <a:endParaRPr lang="en-US" sz="1500" b="0" dirty="0">
              <a:solidFill>
                <a:schemeClr val="tx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  <a:defRPr/>
            </a:pPr>
            <a:endParaRPr lang="en-US" sz="1500" b="0" dirty="0">
              <a:solidFill>
                <a:schemeClr val="tx1"/>
              </a:solidFill>
            </a:endParaRPr>
          </a:p>
          <a:p>
            <a:pPr defTabSz="914400">
              <a:defRPr/>
            </a:pPr>
            <a:r>
              <a:rPr lang="en-US" sz="2400" b="0" dirty="0">
                <a:solidFill>
                  <a:schemeClr val="tx1"/>
                </a:solidFill>
                <a:latin typeface="VAGRundschriftDLig"/>
              </a:rPr>
              <a:t>In small groups, pairs or individually, you are going to create an assembly for another year group, key stage or the school. </a:t>
            </a:r>
            <a:endParaRPr lang="en-US" sz="2400" b="0" dirty="0">
              <a:solidFill>
                <a:schemeClr val="tx1"/>
              </a:solidFill>
              <a:latin typeface="VAGRundschriftDLig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50D1-3255-5E69-917B-8808CAD3E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462" y="215778"/>
            <a:ext cx="3968748" cy="6692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4000" b="0" dirty="0">
                <a:solidFill>
                  <a:srgbClr val="3786CD"/>
                </a:solidFill>
                <a:latin typeface="VAGRundschriftD"/>
                <a:ea typeface="+mj-ea"/>
                <a:cs typeface="+mj-cs"/>
              </a:rPr>
              <a:t>Get creative!</a:t>
            </a:r>
            <a:endParaRPr lang="en-US" sz="4000" b="0" dirty="0">
              <a:solidFill>
                <a:srgbClr val="3786CD"/>
              </a:solidFill>
              <a:latin typeface="VAGRundschriftD" panose="00000500000000000000" pitchFamily="50" charset="0"/>
              <a:ea typeface="+mj-ea"/>
              <a:cs typeface="+mj-cs"/>
            </a:endParaRPr>
          </a:p>
        </p:txBody>
      </p:sp>
      <p:pic>
        <p:nvPicPr>
          <p:cNvPr id="15" name="Picture 4" descr="Sticky notes with question marks">
            <a:extLst>
              <a:ext uri="{FF2B5EF4-FFF2-40B4-BE49-F238E27FC236}">
                <a16:creationId xmlns:a16="http://schemas.microsoft.com/office/drawing/2014/main" id="{9933F673-C2C9-6E6C-2609-A94886D8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7" r="26522" b="-2"/>
          <a:stretch/>
        </p:blipFill>
        <p:spPr>
          <a:xfrm>
            <a:off x="2" y="1587"/>
            <a:ext cx="3526970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4012A5E-0027-E9C9-DD87-FA2A52A9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684" y="1482775"/>
            <a:ext cx="4886976" cy="5150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defRPr/>
            </a:pPr>
            <a:r>
              <a:rPr lang="en-US" sz="2400" b="0" dirty="0">
                <a:solidFill>
                  <a:schemeClr val="tx1"/>
                </a:solidFill>
                <a:latin typeface="VAGRundschriftDLig" panose="00000400000000000000"/>
              </a:rPr>
              <a:t>You are going to create an assembly.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RundschriftDLig" panose="00000400000000000000"/>
              </a:rPr>
              <a:t> The topics can be the charity,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RundschriftDLig" panose="00000400000000000000"/>
              </a:rPr>
              <a:t>Humanimal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RundschriftDLig" panose="00000400000000000000"/>
              </a:rPr>
              <a:t> Trust, One Medicine or one aspect of our work, such as reciprocity, </a:t>
            </a:r>
            <a:r>
              <a:rPr lang="en-US" sz="2400" b="0" dirty="0">
                <a:solidFill>
                  <a:prstClr val="black"/>
                </a:solidFill>
                <a:latin typeface="VAGRundschriftDLig" panose="00000400000000000000"/>
              </a:rPr>
              <a:t>collaboration 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RundschriftDLig" panose="00000400000000000000"/>
              </a:rPr>
              <a:t>antimicrobial resistance.</a:t>
            </a:r>
            <a:r>
              <a:rPr lang="en-US" sz="2400" b="0" dirty="0">
                <a:solidFill>
                  <a:prstClr val="black"/>
                </a:solidFill>
                <a:latin typeface="VAGRundschriftDLig" panose="00000400000000000000"/>
              </a:rPr>
              <a:t> 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RundschriftDLig" panose="00000400000000000000"/>
            </a:endParaRPr>
          </a:p>
          <a:p>
            <a:pPr algn="ctr" defTabSz="914400"/>
            <a:endParaRPr lang="en-US" sz="2400" b="0" dirty="0">
              <a:solidFill>
                <a:prstClr val="black"/>
              </a:solidFill>
              <a:latin typeface="VAGRundschriftDLig" panose="00000400000000000000"/>
            </a:endParaRPr>
          </a:p>
          <a:p>
            <a:pPr algn="ctr" defTabSz="914400"/>
            <a:r>
              <a:rPr lang="en-US" sz="2400" b="0" dirty="0">
                <a:solidFill>
                  <a:schemeClr val="tx1"/>
                </a:solidFill>
                <a:latin typeface="VAGRundschriftDLig" panose="00000400000000000000"/>
              </a:rPr>
              <a:t>  You can use the digital version of The Science Behind One Medicine, your knowledge from previous lessons or </a:t>
            </a:r>
            <a:r>
              <a:rPr lang="en-US" sz="2400" b="0" dirty="0" err="1">
                <a:solidFill>
                  <a:schemeClr val="tx1"/>
                </a:solidFill>
                <a:latin typeface="VAGRundschriftDLig" panose="00000400000000000000"/>
              </a:rPr>
              <a:t>powerpoint</a:t>
            </a:r>
            <a:r>
              <a:rPr lang="en-US" sz="2400" b="0" dirty="0">
                <a:solidFill>
                  <a:schemeClr val="tx1"/>
                </a:solidFill>
                <a:latin typeface="VAGRundschriftDLig" panose="00000400000000000000"/>
              </a:rPr>
              <a:t> to create a ten minute assembly for your school.</a:t>
            </a:r>
          </a:p>
          <a:p>
            <a:pPr algn="ctr" defTabSz="914400"/>
            <a:r>
              <a:rPr lang="en-US" sz="2400" b="0" dirty="0">
                <a:solidFill>
                  <a:schemeClr val="tx1"/>
                </a:solidFill>
                <a:latin typeface="VAGRundschriftDLig" panose="00000400000000000000"/>
              </a:rPr>
              <a:t>Any questions?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4F36-C75B-3F35-7952-848CE8D6D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56" r="3018"/>
          <a:stretch/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B474D-FEE6-CDC4-96BA-A287BF2D0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254" y="407987"/>
            <a:ext cx="4525113" cy="798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>
                <a:solidFill>
                  <a:srgbClr val="3786CD"/>
                </a:solidFill>
                <a:latin typeface="VAGRundschriftD" panose="00000500000000000000"/>
                <a:ea typeface="+mj-ea"/>
                <a:cs typeface="+mj-cs"/>
              </a:rPr>
              <a:t>Top tips!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659AC-F35C-F242-F433-7E21C335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685" y="1207835"/>
            <a:ext cx="5354741" cy="550519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Using props, resources or artefacts can help make a point or build understanding.  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 Speaking in a hall is far different from speaking in class so think carefully about how to project your voice, think about pace, intonation and non-verbal communication.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You can make it challenging and thought provoking, but remember the age group you are talking to.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How do you want them to be sat for your assembly? In a semi circle? Rows? On chairs?</a:t>
            </a:r>
          </a:p>
        </p:txBody>
      </p:sp>
    </p:spTree>
    <p:extLst>
      <p:ext uri="{BB962C8B-B14F-4D97-AF65-F5344CB8AC3E}">
        <p14:creationId xmlns:p14="http://schemas.microsoft.com/office/powerpoint/2010/main" val="14317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Media">
            <a:extLst>
              <a:ext uri="{FF2B5EF4-FFF2-40B4-BE49-F238E27FC236}">
                <a16:creationId xmlns:a16="http://schemas.microsoft.com/office/drawing/2014/main" id="{EF55CE83-20E5-D02E-5622-679C5329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3369" y="1664994"/>
            <a:ext cx="3583036" cy="35830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B474D-FEE6-CDC4-96BA-A287BF2D0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479494"/>
            <a:ext cx="3943350" cy="7359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00B050"/>
                </a:solidFill>
                <a:latin typeface="VAGRundschriftD" panose="00000500000000000000"/>
                <a:ea typeface="+mj-ea"/>
                <a:cs typeface="+mj-cs"/>
              </a:rPr>
              <a:t>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659AC-F35C-F242-F433-7E21C335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49" y="1386150"/>
            <a:ext cx="4995746" cy="511501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</a:rPr>
              <a:t>Singing together, or having music playing when the students come in, can help create the  sense of calm and cohesion.  </a:t>
            </a:r>
          </a:p>
          <a:p>
            <a:pPr defTabSz="914400"/>
            <a:endParaRPr lang="en-US" sz="20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</a:rPr>
              <a:t>For the junior age range you could use one of these </a:t>
            </a: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https://www.whitefield-inf.lancs.sch.uk/singing-assembly-songs</a:t>
            </a: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</a:rPr>
              <a:t>/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b="0" u="sng" dirty="0">
              <a:solidFill>
                <a:schemeClr val="tx1"/>
              </a:solidFill>
              <a:latin typeface="VAGRundschriftDLig" panose="00000400000000000000"/>
              <a:hlinkClick r:id="rId5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</a:rPr>
              <a:t>I’ve Got Peace Like a River by Ed Gardner, which can be found here 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</a:rPr>
              <a:t>Disney’s Toy Story – You’ve Got a Friend in Me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1"/>
                </a:solidFill>
                <a:latin typeface="VAGRundschriftDLig" panose="00000400000000000000"/>
              </a:rPr>
              <a:t>Colours</a:t>
            </a:r>
            <a:r>
              <a:rPr lang="en-US" sz="2000" b="0" dirty="0">
                <a:solidFill>
                  <a:schemeClr val="tx1"/>
                </a:solidFill>
                <a:latin typeface="VAGRundschriftDLig" panose="00000400000000000000"/>
              </a:rPr>
              <a:t> of the Wind from Pocahontas – soundtrack version: </a:t>
            </a:r>
          </a:p>
        </p:txBody>
      </p:sp>
    </p:spTree>
    <p:extLst>
      <p:ext uri="{BB962C8B-B14F-4D97-AF65-F5344CB8AC3E}">
        <p14:creationId xmlns:p14="http://schemas.microsoft.com/office/powerpoint/2010/main" val="13757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Treble clef">
            <a:extLst>
              <a:ext uri="{FF2B5EF4-FFF2-40B4-BE49-F238E27FC236}">
                <a16:creationId xmlns:a16="http://schemas.microsoft.com/office/drawing/2014/main" id="{25C3897F-BE10-BC8B-44DB-C3556331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5584" y="1324475"/>
            <a:ext cx="3583036" cy="35830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B474D-FEE6-CDC4-96BA-A287BF2D0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479493"/>
            <a:ext cx="3943350" cy="852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00B050"/>
                </a:solidFill>
                <a:latin typeface="VAGRundschriftD" panose="00000500000000000000"/>
                <a:ea typeface="+mj-ea"/>
                <a:cs typeface="+mj-cs"/>
              </a:rPr>
              <a:t>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659AC-F35C-F242-F433-7E21C335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550020"/>
            <a:ext cx="4422852" cy="5163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For secondary age groups these may be songs you haven’t used before</a:t>
            </a:r>
            <a:endParaRPr lang="en-US" sz="2200">
              <a:solidFill>
                <a:schemeClr val="tx1"/>
              </a:solidFill>
              <a:latin typeface="VAGRundschriftDLig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What a Wonderful World can be a great choice and can be found here as a video and subtitles.  </a:t>
            </a: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Assembly songs</a:t>
            </a:r>
            <a:endParaRPr lang="en-US" sz="22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/>
              </a:solidFill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Bruno Mars – Count on Me 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The Mowgli’s - I’m Good</a:t>
            </a:r>
            <a:endParaRPr lang="en-US" sz="2200" b="0" i="0" u="none" strike="noStrike" dirty="0">
              <a:solidFill>
                <a:schemeClr val="tx1"/>
              </a:solidFill>
              <a:effectLst/>
              <a:latin typeface="VAGRundschriftDLig" panose="0000040000000000000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John Legend –  Never Break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Shakira – Try Everything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VAGRundschriftDLig" panose="00000400000000000000"/>
              </a:rPr>
              <a:t>Katy Perry - Roar</a:t>
            </a:r>
          </a:p>
          <a:p>
            <a:pPr defTabSz="914400"/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6EFE-7CB1-3D13-92F7-925BC9E3D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90" y="318978"/>
            <a:ext cx="8386019" cy="756725"/>
          </a:xfrm>
        </p:spPr>
        <p:txBody>
          <a:bodyPr/>
          <a:lstStyle/>
          <a:p>
            <a:pPr algn="ctr"/>
            <a:r>
              <a:rPr lang="en-GB" sz="4000" dirty="0">
                <a:latin typeface="VAGRundschriftD"/>
              </a:rPr>
              <a:t>Let’s reach out and collaborate!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33A97-B541-452F-8238-864E5A9B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712" y="5528930"/>
            <a:ext cx="8692866" cy="808075"/>
          </a:xfrm>
        </p:spPr>
        <p:txBody>
          <a:bodyPr/>
          <a:lstStyle/>
          <a:p>
            <a:pPr algn="ctr"/>
            <a:r>
              <a:rPr lang="en-GB" sz="2400" dirty="0">
                <a:latin typeface="VAGRundschriftDLig" panose="00000400000000000000" pitchFamily="50" charset="0"/>
              </a:rPr>
              <a:t>For more information about us, and to get in touch, please visit www.humanimaltrust.org.uk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2E6A8-0787-9D61-E101-A35EEE83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6" y="1124005"/>
            <a:ext cx="9144000" cy="42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finished xmlns="43432aec-f891-4fdc-a3fc-9a09cdaa484e" xsi:nil="true"/>
    <lcf76f155ced4ddcb4097134ff3c332f xmlns="43432aec-f891-4fdc-a3fc-9a09cdaa484e">
      <Terms xmlns="http://schemas.microsoft.com/office/infopath/2007/PartnerControls"/>
    </lcf76f155ced4ddcb4097134ff3c332f>
    <TaxCatchAll xmlns="825ed524-e7b1-4e6a-813b-8b52874a45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75F345F0C164E83B07E675425B399" ma:contentTypeVersion="17" ma:contentTypeDescription="Create a new document." ma:contentTypeScope="" ma:versionID="a8567715db3e3d34cf0afd080452f269">
  <xsd:schema xmlns:xsd="http://www.w3.org/2001/XMLSchema" xmlns:xs="http://www.w3.org/2001/XMLSchema" xmlns:p="http://schemas.microsoft.com/office/2006/metadata/properties" xmlns:ns2="43432aec-f891-4fdc-a3fc-9a09cdaa484e" xmlns:ns3="825ed524-e7b1-4e6a-813b-8b52874a4540" targetNamespace="http://schemas.microsoft.com/office/2006/metadata/properties" ma:root="true" ma:fieldsID="2fa7c94cc9cf2803b7f17f8bc6cf8693" ns2:_="" ns3:_="">
    <xsd:import namespace="43432aec-f891-4fdc-a3fc-9a09cdaa484e"/>
    <xsd:import namespace="825ed524-e7b1-4e6a-813b-8b52874a4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unfinishe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2aec-f891-4fdc-a3fc-9a09cdaa4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dac5215-9cbf-48df-ac0a-ee216dfead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unfinished" ma:index="21" nillable="true" ma:displayName="unfinished" ma:format="Dropdown" ma:internalName="unfinished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ed524-e7b1-4e6a-813b-8b52874a45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5de6784-ba97-4486-b17a-ced7568ac604}" ma:internalName="TaxCatchAll" ma:showField="CatchAllData" ma:web="825ed524-e7b1-4e6a-813b-8b52874a45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1D7A83-E925-464C-899A-832ECADCBED6}">
  <ds:schemaRefs>
    <ds:schemaRef ds:uri="http://schemas.microsoft.com/office/2006/metadata/properties"/>
    <ds:schemaRef ds:uri="http://schemas.microsoft.com/office/infopath/2007/PartnerControls"/>
    <ds:schemaRef ds:uri="43432aec-f891-4fdc-a3fc-9a09cdaa484e"/>
    <ds:schemaRef ds:uri="825ed524-e7b1-4e6a-813b-8b52874a4540"/>
  </ds:schemaRefs>
</ds:datastoreItem>
</file>

<file path=customXml/itemProps2.xml><?xml version="1.0" encoding="utf-8"?>
<ds:datastoreItem xmlns:ds="http://schemas.openxmlformats.org/officeDocument/2006/customXml" ds:itemID="{2ADD2192-2C8F-40C0-BCFF-02D8DB85A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7B821-F686-4DF9-A249-CFFE1158B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2aec-f891-4fdc-a3fc-9a09cdaa484e"/>
    <ds:schemaRef ds:uri="825ed524-e7b1-4e6a-813b-8b52874a4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20337</TotalTime>
  <Words>441</Words>
  <Application>Microsoft Office PowerPoint</Application>
  <PresentationFormat>On-screen Show (4:3)</PresentationFormat>
  <Paragraphs>42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Custom Design</vt:lpstr>
      <vt:lpstr>It is assembly time!</vt:lpstr>
      <vt:lpstr>Create an assembly for your school</vt:lpstr>
      <vt:lpstr>Get creative!</vt:lpstr>
      <vt:lpstr>Top tips!</vt:lpstr>
      <vt:lpstr>Music</vt:lpstr>
      <vt:lpstr>Music</vt:lpstr>
      <vt:lpstr>Let’s reach out and collaborate!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Anatomy</dc:title>
  <dc:creator>Rachel Jackson</dc:creator>
  <cp:lastModifiedBy>Rachel Jackson</cp:lastModifiedBy>
  <cp:revision>105</cp:revision>
  <dcterms:created xsi:type="dcterms:W3CDTF">2023-03-01T12:23:09Z</dcterms:created>
  <dcterms:modified xsi:type="dcterms:W3CDTF">2024-03-20T16:25:51Z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0x01010092575F345F0C164E83B07E675425B399</vt:lpwstr>
  </property>
  <property fmtid="{D5CDD505-2E9C-101B-9397-08002B2CF9AE}" pid="3" name="MediaServiceImageTags">
    <vt:lpwstr/>
  </property>
</Properties>
</file>