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6" r:id="rId6"/>
  </p:sldMasterIdLst>
  <p:notesMasterIdLst>
    <p:notesMasterId r:id="rId22"/>
  </p:notesMasterIdLst>
  <p:sldIdLst>
    <p:sldId id="259" r:id="rId7"/>
    <p:sldId id="283" r:id="rId8"/>
    <p:sldId id="420" r:id="rId9"/>
    <p:sldId id="292" r:id="rId10"/>
    <p:sldId id="418" r:id="rId11"/>
    <p:sldId id="419" r:id="rId12"/>
    <p:sldId id="427" r:id="rId13"/>
    <p:sldId id="428" r:id="rId14"/>
    <p:sldId id="294" r:id="rId15"/>
    <p:sldId id="297" r:id="rId16"/>
    <p:sldId id="295" r:id="rId17"/>
    <p:sldId id="296" r:id="rId18"/>
    <p:sldId id="430" r:id="rId19"/>
    <p:sldId id="417"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CCFF"/>
    <a:srgbClr val="A51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53868-70E1-8A49-E367-FAA53B4C91B1}" v="31" dt="2024-06-17T15:16:36.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1" d="100"/>
          <a:sy n="101" d="100"/>
        </p:scale>
        <p:origin x="2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ackson" userId="b3e839f4b8bb0973" providerId="LiveId" clId="{0938DB2C-B30F-4D6E-925D-CA0C979DBD51}"/>
    <pc:docChg chg="undo custSel addSld delSld modSld">
      <pc:chgData name="Rachel Jackson" userId="b3e839f4b8bb0973" providerId="LiveId" clId="{0938DB2C-B30F-4D6E-925D-CA0C979DBD51}" dt="2023-06-14T15:42:39.250" v="333" actId="14100"/>
      <pc:docMkLst>
        <pc:docMk/>
      </pc:docMkLst>
      <pc:sldChg chg="modSp mod">
        <pc:chgData name="Rachel Jackson" userId="b3e839f4b8bb0973" providerId="LiveId" clId="{0938DB2C-B30F-4D6E-925D-CA0C979DBD51}" dt="2023-06-12T12:47:46.247" v="125" actId="14100"/>
        <pc:sldMkLst>
          <pc:docMk/>
          <pc:sldMk cId="204169748" sldId="292"/>
        </pc:sldMkLst>
        <pc:spChg chg="mod">
          <ac:chgData name="Rachel Jackson" userId="b3e839f4b8bb0973" providerId="LiveId" clId="{0938DB2C-B30F-4D6E-925D-CA0C979DBD51}" dt="2023-06-12T12:47:46.247" v="125" actId="14100"/>
          <ac:spMkLst>
            <pc:docMk/>
            <pc:sldMk cId="204169748" sldId="292"/>
            <ac:spMk id="2" creationId="{0244DAEA-8BCE-6989-07A0-5DC80FDD7B1F}"/>
          </ac:spMkLst>
        </pc:spChg>
        <pc:spChg chg="mod">
          <ac:chgData name="Rachel Jackson" userId="b3e839f4b8bb0973" providerId="LiveId" clId="{0938DB2C-B30F-4D6E-925D-CA0C979DBD51}" dt="2023-06-12T12:47:19.630" v="124" actId="14100"/>
          <ac:spMkLst>
            <pc:docMk/>
            <pc:sldMk cId="204169748" sldId="292"/>
            <ac:spMk id="6" creationId="{ED6FE5A4-0424-10F8-88A6-BD859494005C}"/>
          </ac:spMkLst>
        </pc:spChg>
      </pc:sldChg>
      <pc:sldChg chg="modSp mod">
        <pc:chgData name="Rachel Jackson" userId="b3e839f4b8bb0973" providerId="LiveId" clId="{0938DB2C-B30F-4D6E-925D-CA0C979DBD51}" dt="2023-06-13T09:45:04.938" v="243" actId="6549"/>
        <pc:sldMkLst>
          <pc:docMk/>
          <pc:sldMk cId="2902667005" sldId="293"/>
        </pc:sldMkLst>
        <pc:spChg chg="mod">
          <ac:chgData name="Rachel Jackson" userId="b3e839f4b8bb0973" providerId="LiveId" clId="{0938DB2C-B30F-4D6E-925D-CA0C979DBD51}" dt="2023-06-13T09:45:04.938" v="243" actId="6549"/>
          <ac:spMkLst>
            <pc:docMk/>
            <pc:sldMk cId="2902667005" sldId="293"/>
            <ac:spMk id="6" creationId="{ED6FE5A4-0424-10F8-88A6-BD859494005C}"/>
          </ac:spMkLst>
        </pc:spChg>
      </pc:sldChg>
      <pc:sldChg chg="modSp mod">
        <pc:chgData name="Rachel Jackson" userId="b3e839f4b8bb0973" providerId="LiveId" clId="{0938DB2C-B30F-4D6E-925D-CA0C979DBD51}" dt="2023-06-14T15:42:39.250" v="333" actId="14100"/>
        <pc:sldMkLst>
          <pc:docMk/>
          <pc:sldMk cId="1585553662" sldId="294"/>
        </pc:sldMkLst>
        <pc:spChg chg="mod">
          <ac:chgData name="Rachel Jackson" userId="b3e839f4b8bb0973" providerId="LiveId" clId="{0938DB2C-B30F-4D6E-925D-CA0C979DBD51}" dt="2023-06-14T15:42:35.866" v="332" actId="14100"/>
          <ac:spMkLst>
            <pc:docMk/>
            <pc:sldMk cId="1585553662" sldId="294"/>
            <ac:spMk id="6" creationId="{ED6FE5A4-0424-10F8-88A6-BD859494005C}"/>
          </ac:spMkLst>
        </pc:spChg>
        <pc:picChg chg="mod">
          <ac:chgData name="Rachel Jackson" userId="b3e839f4b8bb0973" providerId="LiveId" clId="{0938DB2C-B30F-4D6E-925D-CA0C979DBD51}" dt="2023-06-14T15:42:39.250" v="333" actId="14100"/>
          <ac:picMkLst>
            <pc:docMk/>
            <pc:sldMk cId="1585553662" sldId="294"/>
            <ac:picMk id="4" creationId="{F3CA337A-690C-FC6D-062B-CEF78545F262}"/>
          </ac:picMkLst>
        </pc:picChg>
      </pc:sldChg>
      <pc:sldChg chg="modSp mod">
        <pc:chgData name="Rachel Jackson" userId="b3e839f4b8bb0973" providerId="LiveId" clId="{0938DB2C-B30F-4D6E-925D-CA0C979DBD51}" dt="2023-06-13T09:45:31.815" v="244" actId="2711"/>
        <pc:sldMkLst>
          <pc:docMk/>
          <pc:sldMk cId="943604582" sldId="295"/>
        </pc:sldMkLst>
        <pc:spChg chg="mod">
          <ac:chgData name="Rachel Jackson" userId="b3e839f4b8bb0973" providerId="LiveId" clId="{0938DB2C-B30F-4D6E-925D-CA0C979DBD51}" dt="2023-06-05T09:05:03.958" v="2" actId="27636"/>
          <ac:spMkLst>
            <pc:docMk/>
            <pc:sldMk cId="943604582" sldId="295"/>
            <ac:spMk id="2" creationId="{0244DAEA-8BCE-6989-07A0-5DC80FDD7B1F}"/>
          </ac:spMkLst>
        </pc:spChg>
        <pc:spChg chg="mod">
          <ac:chgData name="Rachel Jackson" userId="b3e839f4b8bb0973" providerId="LiveId" clId="{0938DB2C-B30F-4D6E-925D-CA0C979DBD51}" dt="2023-06-13T09:45:31.815" v="244" actId="2711"/>
          <ac:spMkLst>
            <pc:docMk/>
            <pc:sldMk cId="943604582" sldId="295"/>
            <ac:spMk id="6" creationId="{ED6FE5A4-0424-10F8-88A6-BD859494005C}"/>
          </ac:spMkLst>
        </pc:spChg>
      </pc:sldChg>
      <pc:sldChg chg="modSp mod">
        <pc:chgData name="Rachel Jackson" userId="b3e839f4b8bb0973" providerId="LiveId" clId="{0938DB2C-B30F-4D6E-925D-CA0C979DBD51}" dt="2023-06-12T12:51:53.941" v="181" actId="115"/>
        <pc:sldMkLst>
          <pc:docMk/>
          <pc:sldMk cId="2416176085" sldId="297"/>
        </pc:sldMkLst>
        <pc:spChg chg="mod">
          <ac:chgData name="Rachel Jackson" userId="b3e839f4b8bb0973" providerId="LiveId" clId="{0938DB2C-B30F-4D6E-925D-CA0C979DBD51}" dt="2023-06-12T12:51:39.098" v="176" actId="27636"/>
          <ac:spMkLst>
            <pc:docMk/>
            <pc:sldMk cId="2416176085" sldId="297"/>
            <ac:spMk id="2" creationId="{0244DAEA-8BCE-6989-07A0-5DC80FDD7B1F}"/>
          </ac:spMkLst>
        </pc:spChg>
        <pc:spChg chg="mod">
          <ac:chgData name="Rachel Jackson" userId="b3e839f4b8bb0973" providerId="LiveId" clId="{0938DB2C-B30F-4D6E-925D-CA0C979DBD51}" dt="2023-06-12T12:51:53.941" v="181" actId="115"/>
          <ac:spMkLst>
            <pc:docMk/>
            <pc:sldMk cId="2416176085" sldId="297"/>
            <ac:spMk id="6" creationId="{ED6FE5A4-0424-10F8-88A6-BD859494005C}"/>
          </ac:spMkLst>
        </pc:spChg>
      </pc:sldChg>
      <pc:sldChg chg="modSp">
        <pc:chgData name="Rachel Jackson" userId="b3e839f4b8bb0973" providerId="LiveId" clId="{0938DB2C-B30F-4D6E-925D-CA0C979DBD51}" dt="2023-06-13T09:44:26.491" v="236" actId="20577"/>
        <pc:sldMkLst>
          <pc:docMk/>
          <pc:sldMk cId="3928188784" sldId="417"/>
        </pc:sldMkLst>
        <pc:spChg chg="mod">
          <ac:chgData name="Rachel Jackson" userId="b3e839f4b8bb0973" providerId="LiveId" clId="{0938DB2C-B30F-4D6E-925D-CA0C979DBD51}" dt="2023-06-13T09:44:06.312" v="221" actId="2711"/>
          <ac:spMkLst>
            <pc:docMk/>
            <pc:sldMk cId="3928188784" sldId="417"/>
            <ac:spMk id="2" creationId="{545B2456-4EF5-85E8-E4E1-59FA412C08EF}"/>
          </ac:spMkLst>
        </pc:spChg>
        <pc:spChg chg="mod">
          <ac:chgData name="Rachel Jackson" userId="b3e839f4b8bb0973" providerId="LiveId" clId="{0938DB2C-B30F-4D6E-925D-CA0C979DBD51}" dt="2023-06-13T09:44:26.491" v="236" actId="20577"/>
          <ac:spMkLst>
            <pc:docMk/>
            <pc:sldMk cId="3928188784" sldId="417"/>
            <ac:spMk id="3" creationId="{CDB9BB0E-C99D-75BF-B8F2-9A67C5CDD063}"/>
          </ac:spMkLst>
        </pc:spChg>
      </pc:sldChg>
      <pc:sldChg chg="addSp delSp modSp mod modAnim">
        <pc:chgData name="Rachel Jackson" userId="b3e839f4b8bb0973" providerId="LiveId" clId="{0938DB2C-B30F-4D6E-925D-CA0C979DBD51}" dt="2023-06-12T12:48:47.694" v="139" actId="20577"/>
        <pc:sldMkLst>
          <pc:docMk/>
          <pc:sldMk cId="3965327890" sldId="418"/>
        </pc:sldMkLst>
        <pc:spChg chg="mod">
          <ac:chgData name="Rachel Jackson" userId="b3e839f4b8bb0973" providerId="LiveId" clId="{0938DB2C-B30F-4D6E-925D-CA0C979DBD51}" dt="2023-06-12T12:48:20.977" v="130" actId="207"/>
          <ac:spMkLst>
            <pc:docMk/>
            <pc:sldMk cId="3965327890" sldId="418"/>
            <ac:spMk id="2" creationId="{0244DAEA-8BCE-6989-07A0-5DC80FDD7B1F}"/>
          </ac:spMkLst>
        </pc:spChg>
        <pc:spChg chg="mod ord">
          <ac:chgData name="Rachel Jackson" userId="b3e839f4b8bb0973" providerId="LiveId" clId="{0938DB2C-B30F-4D6E-925D-CA0C979DBD51}" dt="2023-06-12T12:48:47.694" v="139" actId="20577"/>
          <ac:spMkLst>
            <pc:docMk/>
            <pc:sldMk cId="3965327890" sldId="418"/>
            <ac:spMk id="6" creationId="{ED6FE5A4-0424-10F8-88A6-BD859494005C}"/>
          </ac:spMkLst>
        </pc:spChg>
        <pc:spChg chg="del">
          <ac:chgData name="Rachel Jackson" userId="b3e839f4b8bb0973" providerId="LiveId" clId="{0938DB2C-B30F-4D6E-925D-CA0C979DBD51}" dt="2023-06-12T12:48:09.138" v="128" actId="26606"/>
          <ac:spMkLst>
            <pc:docMk/>
            <pc:sldMk cId="3965327890" sldId="418"/>
            <ac:spMk id="12" creationId="{F13C74B1-5B17-4795-BED0-7140497B445A}"/>
          </ac:spMkLst>
        </pc:spChg>
        <pc:spChg chg="del">
          <ac:chgData name="Rachel Jackson" userId="b3e839f4b8bb0973" providerId="LiveId" clId="{0938DB2C-B30F-4D6E-925D-CA0C979DBD51}" dt="2023-06-12T12:48:09.138" v="128" actId="26606"/>
          <ac:spMkLst>
            <pc:docMk/>
            <pc:sldMk cId="3965327890" sldId="418"/>
            <ac:spMk id="14" creationId="{D4974D33-8DC5-464E-8C6D-BE58F0669C17}"/>
          </ac:spMkLst>
        </pc:spChg>
        <pc:spChg chg="add">
          <ac:chgData name="Rachel Jackson" userId="b3e839f4b8bb0973" providerId="LiveId" clId="{0938DB2C-B30F-4D6E-925D-CA0C979DBD51}" dt="2023-06-12T12:48:09.138" v="128" actId="26606"/>
          <ac:spMkLst>
            <pc:docMk/>
            <pc:sldMk cId="3965327890" sldId="418"/>
            <ac:spMk id="19" creationId="{79BB35BC-D5C2-4C8B-A22A-A71E6191913B}"/>
          </ac:spMkLst>
        </pc:spChg>
        <pc:picChg chg="mod">
          <ac:chgData name="Rachel Jackson" userId="b3e839f4b8bb0973" providerId="LiveId" clId="{0938DB2C-B30F-4D6E-925D-CA0C979DBD51}" dt="2023-06-12T12:48:09.138" v="128" actId="26606"/>
          <ac:picMkLst>
            <pc:docMk/>
            <pc:sldMk cId="3965327890" sldId="418"/>
            <ac:picMk id="8" creationId="{76867E2C-8093-5B5D-314C-5756DD2577B0}"/>
          </ac:picMkLst>
        </pc:picChg>
      </pc:sldChg>
      <pc:sldChg chg="addSp delSp modSp mod">
        <pc:chgData name="Rachel Jackson" userId="b3e839f4b8bb0973" providerId="LiveId" clId="{0938DB2C-B30F-4D6E-925D-CA0C979DBD51}" dt="2023-06-12T12:47:05.824" v="122" actId="14100"/>
        <pc:sldMkLst>
          <pc:docMk/>
          <pc:sldMk cId="2057924053" sldId="420"/>
        </pc:sldMkLst>
        <pc:spChg chg="mod">
          <ac:chgData name="Rachel Jackson" userId="b3e839f4b8bb0973" providerId="LiveId" clId="{0938DB2C-B30F-4D6E-925D-CA0C979DBD51}" dt="2023-06-12T12:46:37.489" v="117" actId="207"/>
          <ac:spMkLst>
            <pc:docMk/>
            <pc:sldMk cId="2057924053" sldId="420"/>
            <ac:spMk id="2" creationId="{0244DAEA-8BCE-6989-07A0-5DC80FDD7B1F}"/>
          </ac:spMkLst>
        </pc:spChg>
        <pc:spChg chg="mod ord">
          <ac:chgData name="Rachel Jackson" userId="b3e839f4b8bb0973" providerId="LiveId" clId="{0938DB2C-B30F-4D6E-925D-CA0C979DBD51}" dt="2023-06-12T12:46:26.751" v="116" actId="2711"/>
          <ac:spMkLst>
            <pc:docMk/>
            <pc:sldMk cId="2057924053" sldId="420"/>
            <ac:spMk id="6" creationId="{ED6FE5A4-0424-10F8-88A6-BD859494005C}"/>
          </ac:spMkLst>
        </pc:spChg>
        <pc:spChg chg="del">
          <ac:chgData name="Rachel Jackson" userId="b3e839f4b8bb0973" providerId="LiveId" clId="{0938DB2C-B30F-4D6E-925D-CA0C979DBD51}" dt="2023-06-12T12:45:28.769" v="106" actId="26606"/>
          <ac:spMkLst>
            <pc:docMk/>
            <pc:sldMk cId="2057924053" sldId="420"/>
            <ac:spMk id="20" creationId="{F94AA2BD-2E3F-4B1D-8127-5744B8115311}"/>
          </ac:spMkLst>
        </pc:spChg>
        <pc:spChg chg="del">
          <ac:chgData name="Rachel Jackson" userId="b3e839f4b8bb0973" providerId="LiveId" clId="{0938DB2C-B30F-4D6E-925D-CA0C979DBD51}" dt="2023-06-12T12:45:28.769" v="106" actId="26606"/>
          <ac:spMkLst>
            <pc:docMk/>
            <pc:sldMk cId="2057924053" sldId="420"/>
            <ac:spMk id="21" creationId="{4BD02261-2DC8-4AA8-9E16-7751AE892445}"/>
          </ac:spMkLst>
        </pc:spChg>
        <pc:spChg chg="del">
          <ac:chgData name="Rachel Jackson" userId="b3e839f4b8bb0973" providerId="LiveId" clId="{0938DB2C-B30F-4D6E-925D-CA0C979DBD51}" dt="2023-06-12T12:45:28.769" v="106" actId="26606"/>
          <ac:spMkLst>
            <pc:docMk/>
            <pc:sldMk cId="2057924053" sldId="420"/>
            <ac:spMk id="22" creationId="{3D752CF2-2291-40B5-B462-C17B174C10BC}"/>
          </ac:spMkLst>
        </pc:spChg>
        <pc:spChg chg="add">
          <ac:chgData name="Rachel Jackson" userId="b3e839f4b8bb0973" providerId="LiveId" clId="{0938DB2C-B30F-4D6E-925D-CA0C979DBD51}" dt="2023-06-12T12:45:28.769" v="106" actId="26606"/>
          <ac:spMkLst>
            <pc:docMk/>
            <pc:sldMk cId="2057924053" sldId="420"/>
            <ac:spMk id="28" creationId="{79BB35BC-D5C2-4C8B-A22A-A71E6191913B}"/>
          </ac:spMkLst>
        </pc:spChg>
        <pc:picChg chg="add mod">
          <ac:chgData name="Rachel Jackson" userId="b3e839f4b8bb0973" providerId="LiveId" clId="{0938DB2C-B30F-4D6E-925D-CA0C979DBD51}" dt="2023-06-12T12:47:05.824" v="122" actId="14100"/>
          <ac:picMkLst>
            <pc:docMk/>
            <pc:sldMk cId="2057924053" sldId="420"/>
            <ac:picMk id="3" creationId="{FBCE7FEC-DA0D-B0D7-E2C5-102456B9D1EF}"/>
          </ac:picMkLst>
        </pc:picChg>
        <pc:picChg chg="mod">
          <ac:chgData name="Rachel Jackson" userId="b3e839f4b8bb0973" providerId="LiveId" clId="{0938DB2C-B30F-4D6E-925D-CA0C979DBD51}" dt="2023-06-12T12:46:38.607" v="118" actId="1076"/>
          <ac:picMkLst>
            <pc:docMk/>
            <pc:sldMk cId="2057924053" sldId="420"/>
            <ac:picMk id="23" creationId="{9C98197A-E96C-FFE4-F003-6792F371BAC5}"/>
          </ac:picMkLst>
        </pc:picChg>
      </pc:sldChg>
      <pc:sldChg chg="modSp">
        <pc:chgData name="Rachel Jackson" userId="b3e839f4b8bb0973" providerId="LiveId" clId="{0938DB2C-B30F-4D6E-925D-CA0C979DBD51}" dt="2023-06-14T14:40:49.600" v="246" actId="20577"/>
        <pc:sldMkLst>
          <pc:docMk/>
          <pc:sldMk cId="3200222054" sldId="427"/>
        </pc:sldMkLst>
        <pc:spChg chg="mod">
          <ac:chgData name="Rachel Jackson" userId="b3e839f4b8bb0973" providerId="LiveId" clId="{0938DB2C-B30F-4D6E-925D-CA0C979DBD51}" dt="2023-06-14T14:40:49.600" v="246" actId="20577"/>
          <ac:spMkLst>
            <pc:docMk/>
            <pc:sldMk cId="3200222054" sldId="427"/>
            <ac:spMk id="6" creationId="{ED6FE5A4-0424-10F8-88A6-BD859494005C}"/>
          </ac:spMkLst>
        </pc:spChg>
      </pc:sldChg>
      <pc:sldChg chg="addSp delSp modSp mod modAnim">
        <pc:chgData name="Rachel Jackson" userId="b3e839f4b8bb0973" providerId="LiveId" clId="{0938DB2C-B30F-4D6E-925D-CA0C979DBD51}" dt="2023-06-12T12:50:42.314" v="161" actId="207"/>
        <pc:sldMkLst>
          <pc:docMk/>
          <pc:sldMk cId="1542134670" sldId="428"/>
        </pc:sldMkLst>
        <pc:spChg chg="mod">
          <ac:chgData name="Rachel Jackson" userId="b3e839f4b8bb0973" providerId="LiveId" clId="{0938DB2C-B30F-4D6E-925D-CA0C979DBD51}" dt="2023-06-12T12:50:42.314" v="161" actId="207"/>
          <ac:spMkLst>
            <pc:docMk/>
            <pc:sldMk cId="1542134670" sldId="428"/>
            <ac:spMk id="2" creationId="{0244DAEA-8BCE-6989-07A0-5DC80FDD7B1F}"/>
          </ac:spMkLst>
        </pc:spChg>
        <pc:spChg chg="mod ord">
          <ac:chgData name="Rachel Jackson" userId="b3e839f4b8bb0973" providerId="LiveId" clId="{0938DB2C-B30F-4D6E-925D-CA0C979DBD51}" dt="2023-06-12T12:50:26.903" v="159" actId="27636"/>
          <ac:spMkLst>
            <pc:docMk/>
            <pc:sldMk cId="1542134670" sldId="428"/>
            <ac:spMk id="6" creationId="{ED6FE5A4-0424-10F8-88A6-BD859494005C}"/>
          </ac:spMkLst>
        </pc:spChg>
        <pc:spChg chg="del">
          <ac:chgData name="Rachel Jackson" userId="b3e839f4b8bb0973" providerId="LiveId" clId="{0938DB2C-B30F-4D6E-925D-CA0C979DBD51}" dt="2023-06-12T12:49:42.943" v="143" actId="26606"/>
          <ac:spMkLst>
            <pc:docMk/>
            <pc:sldMk cId="1542134670" sldId="428"/>
            <ac:spMk id="13" creationId="{EDDBB197-D710-4A4F-A9CA-FD2177498BE8}"/>
          </ac:spMkLst>
        </pc:spChg>
        <pc:spChg chg="del">
          <ac:chgData name="Rachel Jackson" userId="b3e839f4b8bb0973" providerId="LiveId" clId="{0938DB2C-B30F-4D6E-925D-CA0C979DBD51}" dt="2023-06-12T12:49:42.943" v="143" actId="26606"/>
          <ac:spMkLst>
            <pc:docMk/>
            <pc:sldMk cId="1542134670" sldId="428"/>
            <ac:spMk id="15" creationId="{975D1CFA-2CDB-4B64-BD9F-85744E8DA12F}"/>
          </ac:spMkLst>
        </pc:spChg>
        <pc:spChg chg="add">
          <ac:chgData name="Rachel Jackson" userId="b3e839f4b8bb0973" providerId="LiveId" clId="{0938DB2C-B30F-4D6E-925D-CA0C979DBD51}" dt="2023-06-12T12:49:42.943" v="143" actId="26606"/>
          <ac:spMkLst>
            <pc:docMk/>
            <pc:sldMk cId="1542134670" sldId="428"/>
            <ac:spMk id="26" creationId="{D1942232-83D0-49E2-AF9B-1F97E3C1EF8E}"/>
          </ac:spMkLst>
        </pc:spChg>
        <pc:spChg chg="add">
          <ac:chgData name="Rachel Jackson" userId="b3e839f4b8bb0973" providerId="LiveId" clId="{0938DB2C-B30F-4D6E-925D-CA0C979DBD51}" dt="2023-06-12T12:49:42.943" v="143" actId="26606"/>
          <ac:spMkLst>
            <pc:docMk/>
            <pc:sldMk cId="1542134670" sldId="428"/>
            <ac:spMk id="28" creationId="{E9E70D72-6E23-4015-A4A6-85C120C19167}"/>
          </ac:spMkLst>
        </pc:spChg>
        <pc:grpChg chg="del">
          <ac:chgData name="Rachel Jackson" userId="b3e839f4b8bb0973" providerId="LiveId" clId="{0938DB2C-B30F-4D6E-925D-CA0C979DBD51}" dt="2023-06-12T12:49:42.943" v="143" actId="26606"/>
          <ac:grpSpMkLst>
            <pc:docMk/>
            <pc:sldMk cId="1542134670" sldId="428"/>
            <ac:grpSpMk id="17" creationId="{25EE5136-01F1-466C-962D-BA9B4C6757AA}"/>
          </ac:grpSpMkLst>
        </pc:grpChg>
        <pc:grpChg chg="add">
          <ac:chgData name="Rachel Jackson" userId="b3e839f4b8bb0973" providerId="LiveId" clId="{0938DB2C-B30F-4D6E-925D-CA0C979DBD51}" dt="2023-06-12T12:49:42.943" v="143" actId="26606"/>
          <ac:grpSpMkLst>
            <pc:docMk/>
            <pc:sldMk cId="1542134670" sldId="428"/>
            <ac:grpSpMk id="30" creationId="{C28A977F-B603-4D81-B0FC-C8DE048A7931}"/>
          </ac:grpSpMkLst>
        </pc:grpChg>
        <pc:grpChg chg="add">
          <ac:chgData name="Rachel Jackson" userId="b3e839f4b8bb0973" providerId="LiveId" clId="{0938DB2C-B30F-4D6E-925D-CA0C979DBD51}" dt="2023-06-12T12:49:42.943" v="143" actId="26606"/>
          <ac:grpSpMkLst>
            <pc:docMk/>
            <pc:sldMk cId="1542134670" sldId="428"/>
            <ac:grpSpMk id="36" creationId="{C78D9229-E61D-4FEE-8321-2F8B64A8CADF}"/>
          </ac:grpSpMkLst>
        </pc:grpChg>
        <pc:picChg chg="mod">
          <ac:chgData name="Rachel Jackson" userId="b3e839f4b8bb0973" providerId="LiveId" clId="{0938DB2C-B30F-4D6E-925D-CA0C979DBD51}" dt="2023-06-12T12:50:07.135" v="152" actId="1076"/>
          <ac:picMkLst>
            <pc:docMk/>
            <pc:sldMk cId="1542134670" sldId="428"/>
            <ac:picMk id="10" creationId="{98A32FE1-3A00-0A62-D94C-62297DE1CB4F}"/>
          </ac:picMkLst>
        </pc:picChg>
      </pc:sldChg>
      <pc:sldChg chg="addSp modSp new del mod">
        <pc:chgData name="Rachel Jackson" userId="b3e839f4b8bb0973" providerId="LiveId" clId="{0938DB2C-B30F-4D6E-925D-CA0C979DBD51}" dt="2023-06-12T12:57:36.489" v="199" actId="2696"/>
        <pc:sldMkLst>
          <pc:docMk/>
          <pc:sldMk cId="2861265286" sldId="429"/>
        </pc:sldMkLst>
        <pc:spChg chg="mod">
          <ac:chgData name="Rachel Jackson" userId="b3e839f4b8bb0973" providerId="LiveId" clId="{0938DB2C-B30F-4D6E-925D-CA0C979DBD51}" dt="2023-06-12T12:57:17.109" v="196" actId="21"/>
          <ac:spMkLst>
            <pc:docMk/>
            <pc:sldMk cId="2861265286" sldId="429"/>
            <ac:spMk id="2" creationId="{76AA6749-1AA5-F475-F45E-7C2CA48ADA27}"/>
          </ac:spMkLst>
        </pc:spChg>
        <pc:spChg chg="add">
          <ac:chgData name="Rachel Jackson" userId="b3e839f4b8bb0973" providerId="LiveId" clId="{0938DB2C-B30F-4D6E-925D-CA0C979DBD51}" dt="2023-06-12T12:57:22.793" v="197" actId="22"/>
          <ac:spMkLst>
            <pc:docMk/>
            <pc:sldMk cId="2861265286" sldId="429"/>
            <ac:spMk id="4" creationId="{BDBA7BA4-AF63-494C-AA6B-E4D39A60013D}"/>
          </ac:spMkLst>
        </pc:spChg>
      </pc:sldChg>
      <pc:sldChg chg="addSp delSp modSp new mod">
        <pc:chgData name="Rachel Jackson" userId="b3e839f4b8bb0973" providerId="LiveId" clId="{0938DB2C-B30F-4D6E-925D-CA0C979DBD51}" dt="2023-06-12T13:08:41.070" v="220" actId="22"/>
        <pc:sldMkLst>
          <pc:docMk/>
          <pc:sldMk cId="4023067118" sldId="430"/>
        </pc:sldMkLst>
        <pc:spChg chg="add del mod">
          <ac:chgData name="Rachel Jackson" userId="b3e839f4b8bb0973" providerId="LiveId" clId="{0938DB2C-B30F-4D6E-925D-CA0C979DBD51}" dt="2023-06-12T13:08:18.563" v="219" actId="767"/>
          <ac:spMkLst>
            <pc:docMk/>
            <pc:sldMk cId="4023067118" sldId="430"/>
            <ac:spMk id="2" creationId="{0986448F-D1A6-AAF0-9C43-8FEC62E9BAAC}"/>
          </ac:spMkLst>
        </pc:spChg>
        <pc:picChg chg="add">
          <ac:chgData name="Rachel Jackson" userId="b3e839f4b8bb0973" providerId="LiveId" clId="{0938DB2C-B30F-4D6E-925D-CA0C979DBD51}" dt="2023-06-12T13:08:41.070" v="220" actId="22"/>
          <ac:picMkLst>
            <pc:docMk/>
            <pc:sldMk cId="4023067118" sldId="430"/>
            <ac:picMk id="4" creationId="{57782C90-6DFB-CE06-8F45-1D297244CA42}"/>
          </ac:picMkLst>
        </pc:picChg>
      </pc:sldChg>
    </pc:docChg>
  </pc:docChgLst>
  <pc:docChgLst>
    <pc:chgData name="Rachel Jackson" userId="b3e839f4b8bb0973" providerId="LiveId" clId="{AD710272-E8CB-47A6-A83D-3E5AA6D2A13B}"/>
    <pc:docChg chg="custSel modSld">
      <pc:chgData name="Rachel Jackson" userId="b3e839f4b8bb0973" providerId="LiveId" clId="{AD710272-E8CB-47A6-A83D-3E5AA6D2A13B}" dt="2023-09-04T09:58:36.765" v="10" actId="27636"/>
      <pc:docMkLst>
        <pc:docMk/>
      </pc:docMkLst>
      <pc:sldChg chg="modSp mod">
        <pc:chgData name="Rachel Jackson" userId="b3e839f4b8bb0973" providerId="LiveId" clId="{AD710272-E8CB-47A6-A83D-3E5AA6D2A13B}" dt="2023-09-04T09:57:36.618" v="3" actId="14100"/>
        <pc:sldMkLst>
          <pc:docMk/>
          <pc:sldMk cId="2713310492" sldId="259"/>
        </pc:sldMkLst>
        <pc:spChg chg="mod">
          <ac:chgData name="Rachel Jackson" userId="b3e839f4b8bb0973" providerId="LiveId" clId="{AD710272-E8CB-47A6-A83D-3E5AA6D2A13B}" dt="2023-09-04T09:57:25.958" v="1" actId="14100"/>
          <ac:spMkLst>
            <pc:docMk/>
            <pc:sldMk cId="2713310492" sldId="259"/>
            <ac:spMk id="3" creationId="{00000000-0000-0000-0000-000000000000}"/>
          </ac:spMkLst>
        </pc:spChg>
        <pc:spChg chg="mod">
          <ac:chgData name="Rachel Jackson" userId="b3e839f4b8bb0973" providerId="LiveId" clId="{AD710272-E8CB-47A6-A83D-3E5AA6D2A13B}" dt="2023-09-04T09:57:36.618" v="3" actId="14100"/>
          <ac:spMkLst>
            <pc:docMk/>
            <pc:sldMk cId="2713310492" sldId="259"/>
            <ac:spMk id="4" creationId="{00000000-0000-0000-0000-000000000000}"/>
          </ac:spMkLst>
        </pc:spChg>
        <pc:spChg chg="mod">
          <ac:chgData name="Rachel Jackson" userId="b3e839f4b8bb0973" providerId="LiveId" clId="{AD710272-E8CB-47A6-A83D-3E5AA6D2A13B}" dt="2023-09-04T09:57:20.856" v="0" actId="6549"/>
          <ac:spMkLst>
            <pc:docMk/>
            <pc:sldMk cId="2713310492" sldId="259"/>
            <ac:spMk id="5" creationId="{1DCF2876-6201-F142-9299-95F60BEF805C}"/>
          </ac:spMkLst>
        </pc:spChg>
      </pc:sldChg>
      <pc:sldChg chg="modSp mod modAnim">
        <pc:chgData name="Rachel Jackson" userId="b3e839f4b8bb0973" providerId="LiveId" clId="{AD710272-E8CB-47A6-A83D-3E5AA6D2A13B}" dt="2023-09-04T09:58:36.765" v="10" actId="27636"/>
        <pc:sldMkLst>
          <pc:docMk/>
          <pc:sldMk cId="3965327890" sldId="418"/>
        </pc:sldMkLst>
        <pc:spChg chg="mod">
          <ac:chgData name="Rachel Jackson" userId="b3e839f4b8bb0973" providerId="LiveId" clId="{AD710272-E8CB-47A6-A83D-3E5AA6D2A13B}" dt="2023-09-04T09:58:36.765" v="10" actId="27636"/>
          <ac:spMkLst>
            <pc:docMk/>
            <pc:sldMk cId="3965327890" sldId="418"/>
            <ac:spMk id="6" creationId="{ED6FE5A4-0424-10F8-88A6-BD859494005C}"/>
          </ac:spMkLst>
        </pc:spChg>
      </pc:sldChg>
      <pc:sldChg chg="modSp">
        <pc:chgData name="Rachel Jackson" userId="b3e839f4b8bb0973" providerId="LiveId" clId="{AD710272-E8CB-47A6-A83D-3E5AA6D2A13B}" dt="2023-09-04T09:57:47.989" v="4" actId="6549"/>
        <pc:sldMkLst>
          <pc:docMk/>
          <pc:sldMk cId="2057924053" sldId="420"/>
        </pc:sldMkLst>
        <pc:spChg chg="mod">
          <ac:chgData name="Rachel Jackson" userId="b3e839f4b8bb0973" providerId="LiveId" clId="{AD710272-E8CB-47A6-A83D-3E5AA6D2A13B}" dt="2023-09-04T09:57:47.989" v="4" actId="6549"/>
          <ac:spMkLst>
            <pc:docMk/>
            <pc:sldMk cId="2057924053" sldId="420"/>
            <ac:spMk id="6" creationId="{ED6FE5A4-0424-10F8-88A6-BD859494005C}"/>
          </ac:spMkLst>
        </pc:spChg>
      </pc:sldChg>
    </pc:docChg>
  </pc:docChgLst>
  <pc:docChgLst>
    <pc:chgData name="Rachel Jackson" userId="d840a2f6-06d0-44a6-b007-9fa5591c9407" providerId="ADAL" clId="{1E937F38-2E4C-4C08-BC03-15973917E2CB}"/>
    <pc:docChg chg="undo custSel modSld">
      <pc:chgData name="Rachel Jackson" userId="d840a2f6-06d0-44a6-b007-9fa5591c9407" providerId="ADAL" clId="{1E937F38-2E4C-4C08-BC03-15973917E2CB}" dt="2024-03-20T16:14:08.011" v="36" actId="113"/>
      <pc:docMkLst>
        <pc:docMk/>
      </pc:docMkLst>
      <pc:sldChg chg="delSp mod">
        <pc:chgData name="Rachel Jackson" userId="d840a2f6-06d0-44a6-b007-9fa5591c9407" providerId="ADAL" clId="{1E937F38-2E4C-4C08-BC03-15973917E2CB}" dt="2024-03-20T15:59:19.061" v="0" actId="21"/>
        <pc:sldMkLst>
          <pc:docMk/>
          <pc:sldMk cId="1626314910" sldId="283"/>
        </pc:sldMkLst>
        <pc:picChg chg="del">
          <ac:chgData name="Rachel Jackson" userId="d840a2f6-06d0-44a6-b007-9fa5591c9407" providerId="ADAL" clId="{1E937F38-2E4C-4C08-BC03-15973917E2CB}" dt="2024-03-20T15:59:19.061" v="0" actId="21"/>
          <ac:picMkLst>
            <pc:docMk/>
            <pc:sldMk cId="1626314910" sldId="283"/>
            <ac:picMk id="3" creationId="{A2855526-541F-B9C9-C443-6A683B539403}"/>
          </ac:picMkLst>
        </pc:picChg>
      </pc:sldChg>
      <pc:sldChg chg="delSp modSp mod">
        <pc:chgData name="Rachel Jackson" userId="d840a2f6-06d0-44a6-b007-9fa5591c9407" providerId="ADAL" clId="{1E937F38-2E4C-4C08-BC03-15973917E2CB}" dt="2024-03-20T16:00:42.975" v="16" actId="21"/>
        <pc:sldMkLst>
          <pc:docMk/>
          <pc:sldMk cId="204169748" sldId="292"/>
        </pc:sldMkLst>
        <pc:spChg chg="mod">
          <ac:chgData name="Rachel Jackson" userId="d840a2f6-06d0-44a6-b007-9fa5591c9407" providerId="ADAL" clId="{1E937F38-2E4C-4C08-BC03-15973917E2CB}" dt="2024-03-20T16:00:35.638" v="15" actId="122"/>
          <ac:spMkLst>
            <pc:docMk/>
            <pc:sldMk cId="204169748" sldId="292"/>
            <ac:spMk id="2" creationId="{0244DAEA-8BCE-6989-07A0-5DC80FDD7B1F}"/>
          </ac:spMkLst>
        </pc:spChg>
        <pc:spChg chg="mod">
          <ac:chgData name="Rachel Jackson" userId="d840a2f6-06d0-44a6-b007-9fa5591c9407" providerId="ADAL" clId="{1E937F38-2E4C-4C08-BC03-15973917E2CB}" dt="2024-03-20T16:00:28.969" v="13" actId="255"/>
          <ac:spMkLst>
            <pc:docMk/>
            <pc:sldMk cId="204169748" sldId="292"/>
            <ac:spMk id="6" creationId="{ED6FE5A4-0424-10F8-88A6-BD859494005C}"/>
          </ac:spMkLst>
        </pc:spChg>
        <pc:picChg chg="del">
          <ac:chgData name="Rachel Jackson" userId="d840a2f6-06d0-44a6-b007-9fa5591c9407" providerId="ADAL" clId="{1E937F38-2E4C-4C08-BC03-15973917E2CB}" dt="2024-03-20T16:00:42.975" v="16" actId="21"/>
          <ac:picMkLst>
            <pc:docMk/>
            <pc:sldMk cId="204169748" sldId="292"/>
            <ac:picMk id="3" creationId="{DEF0DD7F-CA9B-5B73-0941-EF228A4A2D71}"/>
          </ac:picMkLst>
        </pc:picChg>
      </pc:sldChg>
      <pc:sldChg chg="delSp modSp mod">
        <pc:chgData name="Rachel Jackson" userId="d840a2f6-06d0-44a6-b007-9fa5591c9407" providerId="ADAL" clId="{1E937F38-2E4C-4C08-BC03-15973917E2CB}" dt="2024-03-20T16:14:08.011" v="36" actId="113"/>
        <pc:sldMkLst>
          <pc:docMk/>
          <pc:sldMk cId="2902667005" sldId="293"/>
        </pc:sldMkLst>
        <pc:spChg chg="mod">
          <ac:chgData name="Rachel Jackson" userId="d840a2f6-06d0-44a6-b007-9fa5591c9407" providerId="ADAL" clId="{1E937F38-2E4C-4C08-BC03-15973917E2CB}" dt="2024-03-20T16:14:08.011" v="36" actId="113"/>
          <ac:spMkLst>
            <pc:docMk/>
            <pc:sldMk cId="2902667005" sldId="293"/>
            <ac:spMk id="9" creationId="{CB2D7D4D-701E-E987-A476-1C4647745A4F}"/>
          </ac:spMkLst>
        </pc:spChg>
        <pc:picChg chg="del">
          <ac:chgData name="Rachel Jackson" userId="d840a2f6-06d0-44a6-b007-9fa5591c9407" providerId="ADAL" clId="{1E937F38-2E4C-4C08-BC03-15973917E2CB}" dt="2024-03-20T16:13:55.798" v="34" actId="21"/>
          <ac:picMkLst>
            <pc:docMk/>
            <pc:sldMk cId="2902667005" sldId="293"/>
            <ac:picMk id="3" creationId="{B17765E0-6A2C-C31E-85AF-312BC38D9FEE}"/>
          </ac:picMkLst>
        </pc:picChg>
      </pc:sldChg>
      <pc:sldChg chg="delSp mod">
        <pc:chgData name="Rachel Jackson" userId="d840a2f6-06d0-44a6-b007-9fa5591c9407" providerId="ADAL" clId="{1E937F38-2E4C-4C08-BC03-15973917E2CB}" dt="2024-03-20T16:12:37.732" v="26" actId="21"/>
        <pc:sldMkLst>
          <pc:docMk/>
          <pc:sldMk cId="1585553662" sldId="294"/>
        </pc:sldMkLst>
        <pc:picChg chg="del">
          <ac:chgData name="Rachel Jackson" userId="d840a2f6-06d0-44a6-b007-9fa5591c9407" providerId="ADAL" clId="{1E937F38-2E4C-4C08-BC03-15973917E2CB}" dt="2024-03-20T16:12:37.732" v="26" actId="21"/>
          <ac:picMkLst>
            <pc:docMk/>
            <pc:sldMk cId="1585553662" sldId="294"/>
            <ac:picMk id="3" creationId="{3A914F6A-E069-AD01-CC8C-D215B18079B7}"/>
          </ac:picMkLst>
        </pc:picChg>
      </pc:sldChg>
      <pc:sldChg chg="delSp modSp mod">
        <pc:chgData name="Rachel Jackson" userId="d840a2f6-06d0-44a6-b007-9fa5591c9407" providerId="ADAL" clId="{1E937F38-2E4C-4C08-BC03-15973917E2CB}" dt="2024-03-20T16:13:30.238" v="31" actId="21"/>
        <pc:sldMkLst>
          <pc:docMk/>
          <pc:sldMk cId="943604582" sldId="295"/>
        </pc:sldMkLst>
        <pc:spChg chg="mod">
          <ac:chgData name="Rachel Jackson" userId="d840a2f6-06d0-44a6-b007-9fa5591c9407" providerId="ADAL" clId="{1E937F38-2E4C-4C08-BC03-15973917E2CB}" dt="2024-03-20T16:13:24.561" v="30" actId="122"/>
          <ac:spMkLst>
            <pc:docMk/>
            <pc:sldMk cId="943604582" sldId="295"/>
            <ac:spMk id="2" creationId="{0244DAEA-8BCE-6989-07A0-5DC80FDD7B1F}"/>
          </ac:spMkLst>
        </pc:spChg>
        <pc:picChg chg="del">
          <ac:chgData name="Rachel Jackson" userId="d840a2f6-06d0-44a6-b007-9fa5591c9407" providerId="ADAL" clId="{1E937F38-2E4C-4C08-BC03-15973917E2CB}" dt="2024-03-20T16:13:30.238" v="31" actId="21"/>
          <ac:picMkLst>
            <pc:docMk/>
            <pc:sldMk cId="943604582" sldId="295"/>
            <ac:picMk id="3" creationId="{AB8226B1-DB60-54D8-54F0-AF53363462DC}"/>
          </ac:picMkLst>
        </pc:picChg>
      </pc:sldChg>
      <pc:sldChg chg="delSp modSp mod">
        <pc:chgData name="Rachel Jackson" userId="d840a2f6-06d0-44a6-b007-9fa5591c9407" providerId="ADAL" clId="{1E937F38-2E4C-4C08-BC03-15973917E2CB}" dt="2024-03-20T16:13:44.272" v="33" actId="21"/>
        <pc:sldMkLst>
          <pc:docMk/>
          <pc:sldMk cId="2402007293" sldId="296"/>
        </pc:sldMkLst>
        <pc:spChg chg="mod">
          <ac:chgData name="Rachel Jackson" userId="d840a2f6-06d0-44a6-b007-9fa5591c9407" providerId="ADAL" clId="{1E937F38-2E4C-4C08-BC03-15973917E2CB}" dt="2024-03-20T16:13:40.561" v="32" actId="113"/>
          <ac:spMkLst>
            <pc:docMk/>
            <pc:sldMk cId="2402007293" sldId="296"/>
            <ac:spMk id="2" creationId="{0244DAEA-8BCE-6989-07A0-5DC80FDD7B1F}"/>
          </ac:spMkLst>
        </pc:spChg>
        <pc:picChg chg="del">
          <ac:chgData name="Rachel Jackson" userId="d840a2f6-06d0-44a6-b007-9fa5591c9407" providerId="ADAL" clId="{1E937F38-2E4C-4C08-BC03-15973917E2CB}" dt="2024-03-20T16:13:44.272" v="33" actId="21"/>
          <ac:picMkLst>
            <pc:docMk/>
            <pc:sldMk cId="2402007293" sldId="296"/>
            <ac:picMk id="4" creationId="{0DB65E89-8CB1-746C-32C0-A0B0A1C9185C}"/>
          </ac:picMkLst>
        </pc:picChg>
      </pc:sldChg>
      <pc:sldChg chg="delSp modSp mod">
        <pc:chgData name="Rachel Jackson" userId="d840a2f6-06d0-44a6-b007-9fa5591c9407" providerId="ADAL" clId="{1E937F38-2E4C-4C08-BC03-15973917E2CB}" dt="2024-03-20T16:13:03.012" v="28" actId="122"/>
        <pc:sldMkLst>
          <pc:docMk/>
          <pc:sldMk cId="2416176085" sldId="297"/>
        </pc:sldMkLst>
        <pc:spChg chg="mod">
          <ac:chgData name="Rachel Jackson" userId="d840a2f6-06d0-44a6-b007-9fa5591c9407" providerId="ADAL" clId="{1E937F38-2E4C-4C08-BC03-15973917E2CB}" dt="2024-03-20T16:13:03.012" v="28" actId="122"/>
          <ac:spMkLst>
            <pc:docMk/>
            <pc:sldMk cId="2416176085" sldId="297"/>
            <ac:spMk id="2" creationId="{0244DAEA-8BCE-6989-07A0-5DC80FDD7B1F}"/>
          </ac:spMkLst>
        </pc:spChg>
        <pc:picChg chg="del">
          <ac:chgData name="Rachel Jackson" userId="d840a2f6-06d0-44a6-b007-9fa5591c9407" providerId="ADAL" clId="{1E937F38-2E4C-4C08-BC03-15973917E2CB}" dt="2024-03-20T16:12:59.197" v="27" actId="21"/>
          <ac:picMkLst>
            <pc:docMk/>
            <pc:sldMk cId="2416176085" sldId="297"/>
            <ac:picMk id="3" creationId="{8A92452B-CA00-A825-4C17-BED213D598D6}"/>
          </ac:picMkLst>
        </pc:picChg>
      </pc:sldChg>
      <pc:sldChg chg="delSp modSp mod">
        <pc:chgData name="Rachel Jackson" userId="d840a2f6-06d0-44a6-b007-9fa5591c9407" providerId="ADAL" clId="{1E937F38-2E4C-4C08-BC03-15973917E2CB}" dt="2024-03-20T16:00:56.887" v="18" actId="122"/>
        <pc:sldMkLst>
          <pc:docMk/>
          <pc:sldMk cId="3965327890" sldId="418"/>
        </pc:sldMkLst>
        <pc:spChg chg="mod">
          <ac:chgData name="Rachel Jackson" userId="d840a2f6-06d0-44a6-b007-9fa5591c9407" providerId="ADAL" clId="{1E937F38-2E4C-4C08-BC03-15973917E2CB}" dt="2024-03-20T16:00:56.887" v="18" actId="122"/>
          <ac:spMkLst>
            <pc:docMk/>
            <pc:sldMk cId="3965327890" sldId="418"/>
            <ac:spMk id="2" creationId="{0244DAEA-8BCE-6989-07A0-5DC80FDD7B1F}"/>
          </ac:spMkLst>
        </pc:spChg>
        <pc:picChg chg="del">
          <ac:chgData name="Rachel Jackson" userId="d840a2f6-06d0-44a6-b007-9fa5591c9407" providerId="ADAL" clId="{1E937F38-2E4C-4C08-BC03-15973917E2CB}" dt="2024-03-20T16:00:50.506" v="17" actId="21"/>
          <ac:picMkLst>
            <pc:docMk/>
            <pc:sldMk cId="3965327890" sldId="418"/>
            <ac:picMk id="3" creationId="{96565AA8-0274-F7D2-369D-DE204AF2BDE8}"/>
          </ac:picMkLst>
        </pc:picChg>
      </pc:sldChg>
      <pc:sldChg chg="delSp modSp mod">
        <pc:chgData name="Rachel Jackson" userId="d840a2f6-06d0-44a6-b007-9fa5591c9407" providerId="ADAL" clId="{1E937F38-2E4C-4C08-BC03-15973917E2CB}" dt="2024-03-20T16:01:13.402" v="20" actId="122"/>
        <pc:sldMkLst>
          <pc:docMk/>
          <pc:sldMk cId="123599088" sldId="419"/>
        </pc:sldMkLst>
        <pc:spChg chg="mod">
          <ac:chgData name="Rachel Jackson" userId="d840a2f6-06d0-44a6-b007-9fa5591c9407" providerId="ADAL" clId="{1E937F38-2E4C-4C08-BC03-15973917E2CB}" dt="2024-03-20T16:01:13.402" v="20" actId="122"/>
          <ac:spMkLst>
            <pc:docMk/>
            <pc:sldMk cId="123599088" sldId="419"/>
            <ac:spMk id="2" creationId="{0244DAEA-8BCE-6989-07A0-5DC80FDD7B1F}"/>
          </ac:spMkLst>
        </pc:spChg>
        <pc:picChg chg="del">
          <ac:chgData name="Rachel Jackson" userId="d840a2f6-06d0-44a6-b007-9fa5591c9407" providerId="ADAL" clId="{1E937F38-2E4C-4C08-BC03-15973917E2CB}" dt="2024-03-20T16:01:09.982" v="19" actId="21"/>
          <ac:picMkLst>
            <pc:docMk/>
            <pc:sldMk cId="123599088" sldId="419"/>
            <ac:picMk id="4" creationId="{5067411D-009F-DE1B-3AB1-1501AFD3E3DC}"/>
          </ac:picMkLst>
        </pc:picChg>
      </pc:sldChg>
      <pc:sldChg chg="delSp modSp mod">
        <pc:chgData name="Rachel Jackson" userId="d840a2f6-06d0-44a6-b007-9fa5591c9407" providerId="ADAL" clId="{1E937F38-2E4C-4C08-BC03-15973917E2CB}" dt="2024-03-20T16:00:09.450" v="11" actId="20577"/>
        <pc:sldMkLst>
          <pc:docMk/>
          <pc:sldMk cId="2057924053" sldId="420"/>
        </pc:sldMkLst>
        <pc:spChg chg="mod">
          <ac:chgData name="Rachel Jackson" userId="d840a2f6-06d0-44a6-b007-9fa5591c9407" providerId="ADAL" clId="{1E937F38-2E4C-4C08-BC03-15973917E2CB}" dt="2024-03-20T16:00:00.091" v="8" actId="27636"/>
          <ac:spMkLst>
            <pc:docMk/>
            <pc:sldMk cId="2057924053" sldId="420"/>
            <ac:spMk id="2" creationId="{0244DAEA-8BCE-6989-07A0-5DC80FDD7B1F}"/>
          </ac:spMkLst>
        </pc:spChg>
        <pc:spChg chg="mod">
          <ac:chgData name="Rachel Jackson" userId="d840a2f6-06d0-44a6-b007-9fa5591c9407" providerId="ADAL" clId="{1E937F38-2E4C-4C08-BC03-15973917E2CB}" dt="2024-03-20T16:00:09.450" v="11" actId="20577"/>
          <ac:spMkLst>
            <pc:docMk/>
            <pc:sldMk cId="2057924053" sldId="420"/>
            <ac:spMk id="6" creationId="{ED6FE5A4-0424-10F8-88A6-BD859494005C}"/>
          </ac:spMkLst>
        </pc:spChg>
        <pc:picChg chg="del">
          <ac:chgData name="Rachel Jackson" userId="d840a2f6-06d0-44a6-b007-9fa5591c9407" providerId="ADAL" clId="{1E937F38-2E4C-4C08-BC03-15973917E2CB}" dt="2024-03-20T15:59:44.907" v="4" actId="21"/>
          <ac:picMkLst>
            <pc:docMk/>
            <pc:sldMk cId="2057924053" sldId="420"/>
            <ac:picMk id="3" creationId="{FBCE7FEC-DA0D-B0D7-E2C5-102456B9D1EF}"/>
          </ac:picMkLst>
        </pc:picChg>
      </pc:sldChg>
      <pc:sldChg chg="addSp delSp modSp mod">
        <pc:chgData name="Rachel Jackson" userId="d840a2f6-06d0-44a6-b007-9fa5591c9407" providerId="ADAL" clId="{1E937F38-2E4C-4C08-BC03-15973917E2CB}" dt="2024-03-20T16:01:56.203" v="24" actId="122"/>
        <pc:sldMkLst>
          <pc:docMk/>
          <pc:sldMk cId="3200222054" sldId="427"/>
        </pc:sldMkLst>
        <pc:spChg chg="mod">
          <ac:chgData name="Rachel Jackson" userId="d840a2f6-06d0-44a6-b007-9fa5591c9407" providerId="ADAL" clId="{1E937F38-2E4C-4C08-BC03-15973917E2CB}" dt="2024-03-20T16:01:56.203" v="24" actId="122"/>
          <ac:spMkLst>
            <pc:docMk/>
            <pc:sldMk cId="3200222054" sldId="427"/>
            <ac:spMk id="2" creationId="{0244DAEA-8BCE-6989-07A0-5DC80FDD7B1F}"/>
          </ac:spMkLst>
        </pc:spChg>
        <pc:graphicFrameChg chg="add del modGraphic">
          <ac:chgData name="Rachel Jackson" userId="d840a2f6-06d0-44a6-b007-9fa5591c9407" providerId="ADAL" clId="{1E937F38-2E4C-4C08-BC03-15973917E2CB}" dt="2024-03-20T16:01:45.352" v="22" actId="27309"/>
          <ac:graphicFrameMkLst>
            <pc:docMk/>
            <pc:sldMk cId="3200222054" sldId="427"/>
            <ac:graphicFrameMk id="10" creationId="{FC2108B1-162D-922E-6790-AC46BF7E9C62}"/>
          </ac:graphicFrameMkLst>
        </pc:graphicFrameChg>
        <pc:picChg chg="del">
          <ac:chgData name="Rachel Jackson" userId="d840a2f6-06d0-44a6-b007-9fa5591c9407" providerId="ADAL" clId="{1E937F38-2E4C-4C08-BC03-15973917E2CB}" dt="2024-03-20T16:01:51.301" v="23" actId="21"/>
          <ac:picMkLst>
            <pc:docMk/>
            <pc:sldMk cId="3200222054" sldId="427"/>
            <ac:picMk id="3" creationId="{8A110E09-6762-96C2-841B-B61469B82A2A}"/>
          </ac:picMkLst>
        </pc:picChg>
      </pc:sldChg>
      <pc:sldChg chg="modSp mod">
        <pc:chgData name="Rachel Jackson" userId="d840a2f6-06d0-44a6-b007-9fa5591c9407" providerId="ADAL" clId="{1E937F38-2E4C-4C08-BC03-15973917E2CB}" dt="2024-03-20T16:02:10.794" v="25" actId="14100"/>
        <pc:sldMkLst>
          <pc:docMk/>
          <pc:sldMk cId="1542134670" sldId="428"/>
        </pc:sldMkLst>
        <pc:spChg chg="mod">
          <ac:chgData name="Rachel Jackson" userId="d840a2f6-06d0-44a6-b007-9fa5591c9407" providerId="ADAL" clId="{1E937F38-2E4C-4C08-BC03-15973917E2CB}" dt="2024-03-20T16:02:10.794" v="25" actId="14100"/>
          <ac:spMkLst>
            <pc:docMk/>
            <pc:sldMk cId="1542134670" sldId="428"/>
            <ac:spMk id="2" creationId="{0244DAEA-8BCE-6989-07A0-5DC80FDD7B1F}"/>
          </ac:spMkLst>
        </pc:spChg>
      </pc:sldChg>
    </pc:docChg>
  </pc:docChgLst>
  <pc:docChgLst>
    <pc:chgData name="Rachel Jackson" userId="S::rachelj@humanimaltrust.org.uk::d840a2f6-06d0-44a6-b007-9fa5591c9407" providerId="AD" clId="Web-{C1153868-70E1-8A49-E367-FAA53B4C91B1}"/>
    <pc:docChg chg="modSld">
      <pc:chgData name="Rachel Jackson" userId="S::rachelj@humanimaltrust.org.uk::d840a2f6-06d0-44a6-b007-9fa5591c9407" providerId="AD" clId="Web-{C1153868-70E1-8A49-E367-FAA53B4C91B1}" dt="2024-06-17T15:16:31.977" v="28" actId="20577"/>
      <pc:docMkLst>
        <pc:docMk/>
      </pc:docMkLst>
      <pc:sldChg chg="modSp">
        <pc:chgData name="Rachel Jackson" userId="S::rachelj@humanimaltrust.org.uk::d840a2f6-06d0-44a6-b007-9fa5591c9407" providerId="AD" clId="Web-{C1153868-70E1-8A49-E367-FAA53B4C91B1}" dt="2024-06-17T15:16:31.977" v="28" actId="20577"/>
        <pc:sldMkLst>
          <pc:docMk/>
          <pc:sldMk cId="2713310492" sldId="259"/>
        </pc:sldMkLst>
        <pc:spChg chg="mod">
          <ac:chgData name="Rachel Jackson" userId="S::rachelj@humanimaltrust.org.uk::d840a2f6-06d0-44a6-b007-9fa5591c9407" providerId="AD" clId="Web-{C1153868-70E1-8A49-E367-FAA53B4C91B1}" dt="2024-06-17T15:16:31.977" v="28" actId="20577"/>
          <ac:spMkLst>
            <pc:docMk/>
            <pc:sldMk cId="2713310492" sldId="2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D25A7-C6DF-468E-BA63-2370F076F6D5}"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3ED60-C2D8-4F49-AF22-36C3F0100327}" type="slidenum">
              <a:rPr lang="en-GB" smtClean="0"/>
              <a:t>‹#›</a:t>
            </a:fld>
            <a:endParaRPr lang="en-GB"/>
          </a:p>
        </p:txBody>
      </p:sp>
    </p:spTree>
    <p:extLst>
      <p:ext uri="{BB962C8B-B14F-4D97-AF65-F5344CB8AC3E}">
        <p14:creationId xmlns:p14="http://schemas.microsoft.com/office/powerpoint/2010/main" val="4465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35ED-8114-594C-934D-7F64625782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8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10</a:t>
            </a:fld>
            <a:endParaRPr lang="en-GB"/>
          </a:p>
        </p:txBody>
      </p:sp>
    </p:spTree>
    <p:extLst>
      <p:ext uri="{BB962C8B-B14F-4D97-AF65-F5344CB8AC3E}">
        <p14:creationId xmlns:p14="http://schemas.microsoft.com/office/powerpoint/2010/main" val="182005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dirty="0"/>
            </a:br>
            <a:endParaRPr lang="en-GB" b="0" dirty="0"/>
          </a:p>
        </p:txBody>
      </p:sp>
      <p:sp>
        <p:nvSpPr>
          <p:cNvPr id="4" name="Slide Number Placeholder 3"/>
          <p:cNvSpPr>
            <a:spLocks noGrp="1"/>
          </p:cNvSpPr>
          <p:nvPr>
            <p:ph type="sldNum" sz="quarter" idx="5"/>
          </p:nvPr>
        </p:nvSpPr>
        <p:spPr/>
        <p:txBody>
          <a:bodyPr/>
          <a:lstStyle/>
          <a:p>
            <a:fld id="{50F3ED60-C2D8-4F49-AF22-36C3F0100327}" type="slidenum">
              <a:rPr lang="en-GB" smtClean="0"/>
              <a:t>11</a:t>
            </a:fld>
            <a:endParaRPr lang="en-GB"/>
          </a:p>
        </p:txBody>
      </p:sp>
    </p:spTree>
    <p:extLst>
      <p:ext uri="{BB962C8B-B14F-4D97-AF65-F5344CB8AC3E}">
        <p14:creationId xmlns:p14="http://schemas.microsoft.com/office/powerpoint/2010/main" val="78898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50F3ED60-C2D8-4F49-AF22-36C3F0100327}" type="slidenum">
              <a:rPr lang="en-GB" smtClean="0"/>
              <a:t>12</a:t>
            </a:fld>
            <a:endParaRPr lang="en-GB"/>
          </a:p>
        </p:txBody>
      </p:sp>
    </p:spTree>
    <p:extLst>
      <p:ext uri="{BB962C8B-B14F-4D97-AF65-F5344CB8AC3E}">
        <p14:creationId xmlns:p14="http://schemas.microsoft.com/office/powerpoint/2010/main" val="24799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find how they can be part of the movement going forward</a:t>
            </a:r>
          </a:p>
        </p:txBody>
      </p:sp>
      <p:sp>
        <p:nvSpPr>
          <p:cNvPr id="4" name="Slide Number Placeholder 3"/>
          <p:cNvSpPr>
            <a:spLocks noGrp="1"/>
          </p:cNvSpPr>
          <p:nvPr>
            <p:ph type="sldNum" sz="quarter" idx="5"/>
          </p:nvPr>
        </p:nvSpPr>
        <p:spPr/>
        <p:txBody>
          <a:bodyPr/>
          <a:lstStyle/>
          <a:p>
            <a:fld id="{50F3ED60-C2D8-4F49-AF22-36C3F0100327}" type="slidenum">
              <a:rPr lang="en-GB" smtClean="0"/>
              <a:t>15</a:t>
            </a:fld>
            <a:endParaRPr lang="en-GB"/>
          </a:p>
        </p:txBody>
      </p:sp>
    </p:spTree>
    <p:extLst>
      <p:ext uri="{BB962C8B-B14F-4D97-AF65-F5344CB8AC3E}">
        <p14:creationId xmlns:p14="http://schemas.microsoft.com/office/powerpoint/2010/main" val="220601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Replacement, Reduction and Refinement are the 3Rs   (Don’t tell them yet!)</a:t>
            </a:r>
          </a:p>
        </p:txBody>
      </p:sp>
      <p:sp>
        <p:nvSpPr>
          <p:cNvPr id="4" name="Slide Number Placeholder 3"/>
          <p:cNvSpPr>
            <a:spLocks noGrp="1"/>
          </p:cNvSpPr>
          <p:nvPr>
            <p:ph type="sldNum" sz="quarter" idx="5"/>
          </p:nvPr>
        </p:nvSpPr>
        <p:spPr/>
        <p:txBody>
          <a:bodyPr/>
          <a:lstStyle/>
          <a:p>
            <a:fld id="{50F3ED60-C2D8-4F49-AF22-36C3F0100327}" type="slidenum">
              <a:rPr lang="en-GB" smtClean="0"/>
              <a:t>2</a:t>
            </a:fld>
            <a:endParaRPr lang="en-GB"/>
          </a:p>
        </p:txBody>
      </p:sp>
    </p:spTree>
    <p:extLst>
      <p:ext uri="{BB962C8B-B14F-4D97-AF65-F5344CB8AC3E}">
        <p14:creationId xmlns:p14="http://schemas.microsoft.com/office/powerpoint/2010/main" val="349209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Replacement, Reduction and Refinement are the 3Rs </a:t>
            </a:r>
          </a:p>
        </p:txBody>
      </p:sp>
      <p:sp>
        <p:nvSpPr>
          <p:cNvPr id="4" name="Slide Number Placeholder 3"/>
          <p:cNvSpPr>
            <a:spLocks noGrp="1"/>
          </p:cNvSpPr>
          <p:nvPr>
            <p:ph type="sldNum" sz="quarter" idx="5"/>
          </p:nvPr>
        </p:nvSpPr>
        <p:spPr/>
        <p:txBody>
          <a:bodyPr/>
          <a:lstStyle/>
          <a:p>
            <a:fld id="{50F3ED60-C2D8-4F49-AF22-36C3F0100327}" type="slidenum">
              <a:rPr lang="en-GB" smtClean="0"/>
              <a:t>3</a:t>
            </a:fld>
            <a:endParaRPr lang="en-GB"/>
          </a:p>
        </p:txBody>
      </p:sp>
    </p:spTree>
    <p:extLst>
      <p:ext uri="{BB962C8B-B14F-4D97-AF65-F5344CB8AC3E}">
        <p14:creationId xmlns:p14="http://schemas.microsoft.com/office/powerpoint/2010/main" val="270526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4</a:t>
            </a:fld>
            <a:endParaRPr lang="en-GB"/>
          </a:p>
        </p:txBody>
      </p:sp>
    </p:spTree>
    <p:extLst>
      <p:ext uri="{BB962C8B-B14F-4D97-AF65-F5344CB8AC3E}">
        <p14:creationId xmlns:p14="http://schemas.microsoft.com/office/powerpoint/2010/main" val="357530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5</a:t>
            </a:fld>
            <a:endParaRPr lang="en-GB"/>
          </a:p>
        </p:txBody>
      </p:sp>
    </p:spTree>
    <p:extLst>
      <p:ext uri="{BB962C8B-B14F-4D97-AF65-F5344CB8AC3E}">
        <p14:creationId xmlns:p14="http://schemas.microsoft.com/office/powerpoint/2010/main" val="263703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Open Sans" panose="020B0606030504020204" pitchFamily="34" charset="0"/>
              </a:rPr>
              <a:t>In 2020, A new research centre which aims to revolutionise medical research and drug development using </a:t>
            </a:r>
            <a:r>
              <a:rPr lang="en-GB" b="0" i="0" dirty="0" err="1">
                <a:solidFill>
                  <a:srgbClr val="333333"/>
                </a:solidFill>
                <a:effectLst/>
                <a:latin typeface="Open Sans" panose="020B0606030504020204" pitchFamily="34" charset="0"/>
              </a:rPr>
              <a:t>microengineered</a:t>
            </a:r>
            <a:r>
              <a:rPr lang="en-GB" b="0" i="0" dirty="0">
                <a:solidFill>
                  <a:srgbClr val="333333"/>
                </a:solidFill>
                <a:effectLst/>
                <a:latin typeface="Open Sans" panose="020B0606030504020204" pitchFamily="34" charset="0"/>
              </a:rPr>
              <a:t> Organs-on-Chips has opened at Queen Mary University of London.</a:t>
            </a:r>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6</a:t>
            </a:fld>
            <a:endParaRPr lang="en-GB"/>
          </a:p>
        </p:txBody>
      </p:sp>
    </p:spTree>
    <p:extLst>
      <p:ext uri="{BB962C8B-B14F-4D97-AF65-F5344CB8AC3E}">
        <p14:creationId xmlns:p14="http://schemas.microsoft.com/office/powerpoint/2010/main" val="23014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How many animals were used in animal experiments in total in 2020?</a:t>
            </a:r>
            <a:br>
              <a:rPr lang="en-GB" dirty="0"/>
            </a:br>
            <a:r>
              <a:rPr lang="en-GB" dirty="0"/>
              <a:t>Can you work out, how many mice, fish, rats and birds were used in 2021 in animal experiments</a:t>
            </a:r>
            <a:br>
              <a:rPr lang="en-GB" dirty="0"/>
            </a:br>
            <a:r>
              <a:rPr lang="en-GB" dirty="0"/>
              <a:t>Can you work out how many cats, dogs and primates were used in 2021 in animal experiments.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8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3ED60-C2D8-4F49-AF22-36C3F0100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59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F3ED60-C2D8-4F49-AF22-36C3F0100327}" type="slidenum">
              <a:rPr lang="en-GB" smtClean="0"/>
              <a:t>9</a:t>
            </a:fld>
            <a:endParaRPr lang="en-GB"/>
          </a:p>
        </p:txBody>
      </p:sp>
    </p:spTree>
    <p:extLst>
      <p:ext uri="{BB962C8B-B14F-4D97-AF65-F5344CB8AC3E}">
        <p14:creationId xmlns:p14="http://schemas.microsoft.com/office/powerpoint/2010/main" val="243646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a:p>
            <a:r>
              <a:rPr lang="en-US" sz="1600" b="0" dirty="0">
                <a:solidFill>
                  <a:srgbClr val="767777"/>
                </a:solidFill>
              </a:rPr>
              <a:t>00/00/00</a:t>
            </a:r>
          </a:p>
          <a:p>
            <a:endParaRPr lang="en-US" dirty="0"/>
          </a:p>
        </p:txBody>
      </p:sp>
    </p:spTree>
    <p:extLst>
      <p:ext uri="{BB962C8B-B14F-4D97-AF65-F5344CB8AC3E}">
        <p14:creationId xmlns:p14="http://schemas.microsoft.com/office/powerpoint/2010/main" val="324549497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10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208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652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8417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483" y="775168"/>
            <a:ext cx="10515601" cy="428344"/>
          </a:xfrm>
          <a:prstGeom prst="rect">
            <a:avLst/>
          </a:prstGeom>
        </p:spPr>
        <p:txBody>
          <a:bodyPr anchor="b"/>
          <a:lstStyle>
            <a:lvl1pPr>
              <a:defRPr sz="3000" b="1">
                <a:solidFill>
                  <a:srgbClr val="0084A1"/>
                </a:solidFill>
                <a:latin typeface="Calibri" charset="0"/>
                <a:ea typeface="Calibri" charset="0"/>
                <a:cs typeface="Calibri" charset="0"/>
              </a:defRPr>
            </a:lvl1pPr>
          </a:lstStyle>
          <a:p>
            <a:r>
              <a:rPr lang="en-US" dirty="0"/>
              <a:t>Title to go here</a:t>
            </a:r>
          </a:p>
        </p:txBody>
      </p:sp>
      <p:sp>
        <p:nvSpPr>
          <p:cNvPr id="3" name="Text Placeholder 2"/>
          <p:cNvSpPr>
            <a:spLocks noGrp="1"/>
          </p:cNvSpPr>
          <p:nvPr>
            <p:ph type="body" idx="1" hasCustomPrompt="1"/>
          </p:nvPr>
        </p:nvSpPr>
        <p:spPr>
          <a:xfrm>
            <a:off x="716484" y="1779028"/>
            <a:ext cx="5647079" cy="372502"/>
          </a:xfrm>
          <a:prstGeom prst="rect">
            <a:avLst/>
          </a:prstGeom>
        </p:spPr>
        <p:txBody>
          <a:bodyPr/>
          <a:lstStyle>
            <a:lvl1pPr marL="0" indent="0">
              <a:buNone/>
              <a:defRPr sz="2000" b="1">
                <a:solidFill>
                  <a:srgbClr val="2CAB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endParaRPr lang="en-US" dirty="0"/>
          </a:p>
        </p:txBody>
      </p:sp>
      <p:cxnSp>
        <p:nvCxnSpPr>
          <p:cNvPr id="8" name="Straight Connector 7"/>
          <p:cNvCxnSpPr/>
          <p:nvPr userDrawn="1"/>
        </p:nvCxnSpPr>
        <p:spPr>
          <a:xfrm>
            <a:off x="832339" y="1304365"/>
            <a:ext cx="10515600" cy="0"/>
          </a:xfrm>
          <a:prstGeom prst="line">
            <a:avLst/>
          </a:prstGeom>
          <a:ln>
            <a:solidFill>
              <a:srgbClr val="767777"/>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2" hasCustomPrompt="1"/>
          </p:nvPr>
        </p:nvSpPr>
        <p:spPr>
          <a:xfrm>
            <a:off x="717063" y="2292350"/>
            <a:ext cx="5646615" cy="3759200"/>
          </a:xfrm>
          <a:prstGeom prst="rect">
            <a:avLst/>
          </a:prstGeom>
        </p:spPr>
        <p:txBody>
          <a:bodyPr/>
          <a:lstStyle>
            <a:lvl1pPr marL="0" indent="0">
              <a:buNone/>
              <a:defRPr sz="1600">
                <a:solidFill>
                  <a:srgbClr val="767777"/>
                </a:solidFill>
              </a:defRPr>
            </a:lvl1pPr>
          </a:lstStyle>
          <a:p>
            <a:pPr lvl="0"/>
            <a:r>
              <a:rPr lang="en-US" dirty="0"/>
              <a:t>Lorem</a:t>
            </a:r>
          </a:p>
        </p:txBody>
      </p:sp>
      <p:sp>
        <p:nvSpPr>
          <p:cNvPr id="21" name="Text Placeholder 20"/>
          <p:cNvSpPr>
            <a:spLocks noGrp="1"/>
          </p:cNvSpPr>
          <p:nvPr>
            <p:ph type="body" sz="quarter" idx="13" hasCustomPrompt="1"/>
          </p:nvPr>
        </p:nvSpPr>
        <p:spPr>
          <a:xfrm>
            <a:off x="717062" y="6286501"/>
            <a:ext cx="7524261" cy="29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400" b="0" baseline="0">
                <a:solidFill>
                  <a:srgbClr val="767777"/>
                </a:solidFill>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Presentation title 00/00/00</a:t>
            </a:r>
          </a:p>
        </p:txBody>
      </p:sp>
    </p:spTree>
    <p:extLst>
      <p:ext uri="{BB962C8B-B14F-4D97-AF65-F5344CB8AC3E}">
        <p14:creationId xmlns:p14="http://schemas.microsoft.com/office/powerpoint/2010/main" val="289713273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8253" y="2259106"/>
            <a:ext cx="11181359" cy="1432392"/>
          </a:xfrm>
          <a:prstGeom prst="rect">
            <a:avLst/>
          </a:prstGeom>
        </p:spPr>
        <p:txBody>
          <a:bodyPr anchor="b"/>
          <a:lstStyle>
            <a:lvl1pPr algn="l">
              <a:defRPr sz="6000" b="1">
                <a:solidFill>
                  <a:srgbClr val="0084A1"/>
                </a:solidFill>
                <a:latin typeface="Calibri" charset="0"/>
                <a:ea typeface="Calibri" charset="0"/>
                <a:cs typeface="Calibri" charset="0"/>
              </a:defRPr>
            </a:lvl1pPr>
          </a:lstStyle>
          <a:p>
            <a:r>
              <a:rPr lang="en-US" dirty="0"/>
              <a:t>Presentation </a:t>
            </a:r>
            <a:br>
              <a:rPr lang="en-US" dirty="0"/>
            </a:br>
            <a:r>
              <a:rPr lang="en-US" dirty="0"/>
              <a:t>title here</a:t>
            </a:r>
          </a:p>
        </p:txBody>
      </p:sp>
      <p:sp>
        <p:nvSpPr>
          <p:cNvPr id="3" name="Subtitle 2"/>
          <p:cNvSpPr>
            <a:spLocks noGrp="1"/>
          </p:cNvSpPr>
          <p:nvPr>
            <p:ph type="subTitle" idx="1" hasCustomPrompt="1"/>
          </p:nvPr>
        </p:nvSpPr>
        <p:spPr>
          <a:xfrm>
            <a:off x="718254" y="3886480"/>
            <a:ext cx="9144000" cy="7662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rgbClr val="2CAB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a:p>
            <a:r>
              <a:rPr lang="en-US" sz="1600" b="0" dirty="0">
                <a:solidFill>
                  <a:srgbClr val="767777"/>
                </a:solidFill>
              </a:rPr>
              <a:t>00/00/00</a:t>
            </a:r>
          </a:p>
          <a:p>
            <a:endParaRPr lang="en-US" dirty="0"/>
          </a:p>
        </p:txBody>
      </p:sp>
    </p:spTree>
    <p:extLst>
      <p:ext uri="{BB962C8B-B14F-4D97-AF65-F5344CB8AC3E}">
        <p14:creationId xmlns:p14="http://schemas.microsoft.com/office/powerpoint/2010/main" val="39310706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1"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551047C9-9743-A842-8353-8C0BC23D7DF9}" type="datetime1">
              <a:rPr lang="en-GB" smtClean="0"/>
              <a:t>18/06/2024</a:t>
            </a:fld>
            <a:endParaRPr lang="en-GB" dirty="0"/>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719CAD57-8C9E-4053-888C-DFB8C558BE96}" type="slidenum">
              <a:rPr lang="en-GB" smtClean="0"/>
              <a:t>‹#›</a:t>
            </a:fld>
            <a:endParaRPr lang="en-GB" dirty="0"/>
          </a:p>
        </p:txBody>
      </p:sp>
    </p:spTree>
    <p:extLst>
      <p:ext uri="{BB962C8B-B14F-4D97-AF65-F5344CB8AC3E}">
        <p14:creationId xmlns:p14="http://schemas.microsoft.com/office/powerpoint/2010/main" val="392764269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835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28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859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516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471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409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0502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791343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3482914-A88F-4642-9C30-85087FCE9AD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11907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2685093"/>
      </p:ext>
    </p:extLst>
  </p:cSld>
  <p:clrMap bg1="lt1" tx1="dk1" bg2="lt2" tx2="dk2" accent1="accent1" accent2="accent2" accent3="accent3" accent4="accent4" accent5="accent5" accent6="accent6" hlink="hlink" folHlink="folHlink"/>
  <p:sldLayoutIdLst>
    <p:sldLayoutId id="2147483677" r:id="rId1"/>
    <p:sldLayoutId id="2147483678" r:id="rId2"/>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48686" y="443000"/>
            <a:ext cx="8956202" cy="4236756"/>
          </a:xfrm>
        </p:spPr>
        <p:txBody>
          <a:bodyPr lIns="91440" tIns="45720" rIns="91440" bIns="45720" anchor="ctr"/>
          <a:lstStyle/>
          <a:p>
            <a:pPr algn="ctr">
              <a:lnSpc>
                <a:spcPct val="100000"/>
              </a:lnSpc>
            </a:pPr>
            <a:r>
              <a:rPr lang="en-GB" sz="4800" dirty="0">
                <a:latin typeface="VAGRundschriftD"/>
                <a:ea typeface="Calibri"/>
                <a:cs typeface="Calibri"/>
              </a:rPr>
              <a:t>Exploring the 3Rs and Reciprocity in Animal Research</a:t>
            </a:r>
          </a:p>
        </p:txBody>
      </p:sp>
      <p:sp>
        <p:nvSpPr>
          <p:cNvPr id="4" name="Subtitle 3"/>
          <p:cNvSpPr>
            <a:spLocks noGrp="1"/>
          </p:cNvSpPr>
          <p:nvPr>
            <p:ph type="subTitle" idx="1"/>
          </p:nvPr>
        </p:nvSpPr>
        <p:spPr>
          <a:xfrm>
            <a:off x="7816645" y="6521830"/>
            <a:ext cx="4119716" cy="333826"/>
          </a:xfrm>
        </p:spPr>
        <p:txBody>
          <a:bodyPr lIns="91440" tIns="45720" rIns="91440" bIns="45720" anchor="t"/>
          <a:lstStyle/>
          <a:p>
            <a:pPr algn="ctr"/>
            <a:r>
              <a:rPr lang="en-GB" sz="1400" dirty="0">
                <a:latin typeface="VAGRundschriftDLig"/>
              </a:rPr>
              <a:t>Registered Charity </a:t>
            </a:r>
            <a:r>
              <a:rPr lang="en-GB" sz="1400" dirty="0" err="1">
                <a:latin typeface="VAGRundschriftDLig"/>
              </a:rPr>
              <a:t>No.s</a:t>
            </a:r>
            <a:r>
              <a:rPr lang="en-GB" sz="1400" dirty="0">
                <a:latin typeface="VAGRundschriftDLig"/>
              </a:rPr>
              <a:t> 1156927 &amp; SC048960</a:t>
            </a:r>
          </a:p>
        </p:txBody>
      </p:sp>
      <p:sp>
        <p:nvSpPr>
          <p:cNvPr id="5" name="Title 1">
            <a:extLst>
              <a:ext uri="{FF2B5EF4-FFF2-40B4-BE49-F238E27FC236}">
                <a16:creationId xmlns:a16="http://schemas.microsoft.com/office/drawing/2014/main" id="{1DCF2876-6201-F142-9299-95F60BEF805C}"/>
              </a:ext>
            </a:extLst>
          </p:cNvPr>
          <p:cNvSpPr txBox="1">
            <a:spLocks/>
          </p:cNvSpPr>
          <p:nvPr/>
        </p:nvSpPr>
        <p:spPr>
          <a:xfrm>
            <a:off x="2762082" y="3311150"/>
            <a:ext cx="6512561" cy="1357402"/>
          </a:xfrm>
          <a:prstGeom prst="rect">
            <a:avLst/>
          </a:prstGeom>
        </p:spPr>
        <p:txBody>
          <a:bodyPr anchor="b"/>
          <a:lstStyle>
            <a:lvl1pPr algn="l" defTabSz="914400" rtl="0" eaLnBrk="1" latinLnBrk="0" hangingPunct="1">
              <a:lnSpc>
                <a:spcPct val="90000"/>
              </a:lnSpc>
              <a:spcBef>
                <a:spcPct val="0"/>
              </a:spcBef>
              <a:buNone/>
              <a:defRPr sz="6000" b="1" kern="1200">
                <a:solidFill>
                  <a:srgbClr val="0084A1"/>
                </a:solidFill>
                <a:latin typeface="Calibri" charset="0"/>
                <a:ea typeface="Calibri" charset="0"/>
                <a:cs typeface="Calibri" charset="0"/>
              </a:defRPr>
            </a:lvl1pPr>
          </a:lstStyle>
          <a:p>
            <a:pPr algn="ctr"/>
            <a:endParaRPr lang="en-US" sz="2800" dirty="0">
              <a:solidFill>
                <a:srgbClr val="000000">
                  <a:lumMod val="50000"/>
                  <a:lumOff val="50000"/>
                </a:srgbClr>
              </a:solidFill>
              <a:latin typeface="VAGRundschriftD" panose="00000500000000000000" pitchFamily="50" charset="0"/>
            </a:endParaRPr>
          </a:p>
          <a:p>
            <a:pPr algn="ctr"/>
            <a:endParaRPr lang="en-US" sz="2800" dirty="0">
              <a:solidFill>
                <a:srgbClr val="000000">
                  <a:lumMod val="50000"/>
                  <a:lumOff val="50000"/>
                </a:srgbClr>
              </a:solidFill>
              <a:latin typeface="VAGRundschriftD" panose="00000500000000000000" pitchFamily="50" charset="0"/>
            </a:endParaRPr>
          </a:p>
        </p:txBody>
      </p:sp>
    </p:spTree>
    <p:extLst>
      <p:ext uri="{BB962C8B-B14F-4D97-AF65-F5344CB8AC3E}">
        <p14:creationId xmlns:p14="http://schemas.microsoft.com/office/powerpoint/2010/main" val="27133104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298580" y="365126"/>
            <a:ext cx="5790937" cy="624226"/>
          </a:xfrm>
        </p:spPr>
        <p:txBody>
          <a:bodyPr>
            <a:normAutofit fontScale="90000"/>
          </a:bodyPr>
          <a:lstStyle/>
          <a:p>
            <a:pPr algn="ctr"/>
            <a:r>
              <a:rPr kumimoji="0" lang="en-GB" b="1" i="0" u="none" strike="noStrike" kern="1200" cap="none" spc="0" normalizeH="0" baseline="0" noProof="0" dirty="0">
                <a:ln>
                  <a:noFill/>
                </a:ln>
                <a:solidFill>
                  <a:srgbClr val="0099FF"/>
                </a:solidFill>
                <a:effectLst/>
                <a:uLnTx/>
                <a:uFillTx/>
                <a:latin typeface="VAGRundschriftD" panose="00000500000000000000" pitchFamily="50" charset="0"/>
                <a:ea typeface="+mj-ea"/>
                <a:cs typeface="Calibri" charset="0"/>
              </a:rPr>
              <a:t>The 3Rs</a:t>
            </a:r>
            <a:endParaRPr lang="en-GB" dirty="0">
              <a:solidFill>
                <a:srgbClr val="0099FF"/>
              </a:solidFill>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298581" y="1240970"/>
            <a:ext cx="6267112" cy="5617019"/>
          </a:xfrm>
        </p:spPr>
        <p:txBody>
          <a:bodyPr>
            <a:normAutofit fontScale="92500" lnSpcReduction="10000"/>
          </a:bodyPr>
          <a:lstStyle/>
          <a:p>
            <a:pPr marL="0" lvl="0" indent="0">
              <a:buNone/>
            </a:pPr>
            <a:r>
              <a:rPr lang="en-GB" sz="3000" b="1" u="sng" dirty="0">
                <a:latin typeface="VAGRundschriftDLig" panose="00000400000000000000" pitchFamily="50" charset="0"/>
              </a:rPr>
              <a:t>Legislation:</a:t>
            </a:r>
          </a:p>
          <a:p>
            <a:pPr marL="0" lvl="0" indent="0">
              <a:buNone/>
            </a:pPr>
            <a:r>
              <a:rPr lang="en-GB" sz="2600" dirty="0">
                <a:latin typeface="VAGRundschriftDLig" panose="00000400000000000000" pitchFamily="50" charset="0"/>
              </a:rPr>
              <a:t>Since 2009, the testing of cosmetics has been banned in the EU – but not throughout the world.</a:t>
            </a:r>
          </a:p>
          <a:p>
            <a:pPr marL="0" lvl="0" indent="0">
              <a:buNone/>
            </a:pPr>
            <a:endParaRPr lang="en-GB" sz="2600" dirty="0">
              <a:latin typeface="VAGRundschriftDLig" panose="00000400000000000000" pitchFamily="50" charset="0"/>
            </a:endParaRPr>
          </a:p>
          <a:p>
            <a:pPr marL="0" lvl="0" indent="0">
              <a:buNone/>
            </a:pPr>
            <a:r>
              <a:rPr lang="en-GB" sz="2600" dirty="0">
                <a:latin typeface="VAGRundschriftDLig" panose="00000400000000000000" pitchFamily="50" charset="0"/>
              </a:rPr>
              <a:t>In 2010 the government in the UK have been committed to implementing the 3Rs</a:t>
            </a:r>
          </a:p>
          <a:p>
            <a:pPr marL="0" lvl="0" indent="0">
              <a:buNone/>
            </a:pPr>
            <a:endParaRPr lang="en-GB" sz="2600" dirty="0">
              <a:latin typeface="VAGRundschriftDLig" panose="00000400000000000000" pitchFamily="50" charset="0"/>
            </a:endParaRPr>
          </a:p>
          <a:p>
            <a:pPr marL="0" lvl="0" indent="0">
              <a:buNone/>
            </a:pPr>
            <a:r>
              <a:rPr lang="en-GB" sz="2600" dirty="0">
                <a:latin typeface="VAGRundschriftDLig" panose="00000400000000000000" pitchFamily="50" charset="0"/>
              </a:rPr>
              <a:t>March 2023, The USA government’s newly passed FDA Modernisation Act, means that it is no longer mandatory to test drugs on animals prior to release for sale and use. </a:t>
            </a:r>
          </a:p>
          <a:p>
            <a:pPr marL="0" lvl="0" indent="0">
              <a:buNone/>
            </a:pPr>
            <a:endParaRPr lang="en-GB" sz="2600" dirty="0">
              <a:latin typeface="VAGRundschriftDLig" panose="00000400000000000000" pitchFamily="50" charset="0"/>
            </a:endParaRPr>
          </a:p>
          <a:p>
            <a:pPr marL="0" lvl="0" indent="0">
              <a:buNone/>
            </a:pPr>
            <a:r>
              <a:rPr lang="en-GB" sz="2600" dirty="0">
                <a:latin typeface="VAGRundschriftDLig" panose="00000400000000000000" pitchFamily="50" charset="0"/>
              </a:rPr>
              <a:t>Sadly, in 2023, the UK government has legislated that animal testing should </a:t>
            </a:r>
            <a:r>
              <a:rPr lang="en-GB" sz="2600" b="1" dirty="0">
                <a:latin typeface="VAGRundschriftDLig" panose="00000400000000000000" pitchFamily="50" charset="0"/>
              </a:rPr>
              <a:t>recommence </a:t>
            </a:r>
          </a:p>
          <a:p>
            <a:pPr marL="0" lvl="0" indent="0">
              <a:buNone/>
            </a:pPr>
            <a:endParaRPr lang="en-GB" sz="1700" dirty="0">
              <a:latin typeface="VAGRundschriftDLig" panose="00000400000000000000" pitchFamily="50" charset="0"/>
            </a:endParaRPr>
          </a:p>
        </p:txBody>
      </p:sp>
      <p:pic>
        <p:nvPicPr>
          <p:cNvPr id="8" name="Picture 7" descr="A row of samples for medical testing">
            <a:extLst>
              <a:ext uri="{FF2B5EF4-FFF2-40B4-BE49-F238E27FC236}">
                <a16:creationId xmlns:a16="http://schemas.microsoft.com/office/drawing/2014/main" id="{2274051F-DF9F-3D8E-1522-FE315784EE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161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6513788" y="365125"/>
            <a:ext cx="5078078" cy="990639"/>
          </a:xfrm>
        </p:spPr>
        <p:txBody>
          <a:bodyPr>
            <a:normAutofit/>
          </a:bodyPr>
          <a:lstStyle/>
          <a:p>
            <a:pPr algn="ctr"/>
            <a:r>
              <a:rPr lang="en-GB" sz="4000" b="1" dirty="0">
                <a:solidFill>
                  <a:srgbClr val="0084A1"/>
                </a:solidFill>
                <a:latin typeface="VAGRundschriftD" panose="00000500000000000000" pitchFamily="50" charset="0"/>
                <a:cs typeface="Calibri" charset="0"/>
              </a:rPr>
              <a:t>Instead of 3Rs….</a:t>
            </a:r>
            <a:endParaRPr lang="en-GB" sz="4000" dirty="0">
              <a:latin typeface="VAGRundschriftD" panose="00000500000000000000" pitchFamily="50" charset="0"/>
            </a:endParaRPr>
          </a:p>
        </p:txBody>
      </p:sp>
      <p:pic>
        <p:nvPicPr>
          <p:cNvPr id="8" name="Picture 7" descr="Quizzical burrowing owl looking forward">
            <a:extLst>
              <a:ext uri="{FF2B5EF4-FFF2-40B4-BE49-F238E27FC236}">
                <a16:creationId xmlns:a16="http://schemas.microsoft.com/office/drawing/2014/main" id="{CDE77CB0-E5A9-D960-C28A-AC0880B6C7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6" r="3793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513788" y="1311965"/>
            <a:ext cx="5191668" cy="5264900"/>
          </a:xfrm>
        </p:spPr>
        <p:txBody>
          <a:bodyPr>
            <a:normAutofit/>
          </a:bodyPr>
          <a:lstStyle/>
          <a:p>
            <a:pPr lvl="0"/>
            <a:endParaRPr lang="en-US" sz="1700" dirty="0"/>
          </a:p>
          <a:p>
            <a:pPr marL="0" lvl="0" indent="0">
              <a:buNone/>
            </a:pPr>
            <a:r>
              <a:rPr lang="en-US" sz="2400" dirty="0">
                <a:latin typeface="VAGRundschriftDLig" panose="00000400000000000000"/>
              </a:rPr>
              <a:t>How about, if instead of 3Rs, there were 4Rs?</a:t>
            </a:r>
          </a:p>
          <a:p>
            <a:pPr marL="0" lvl="0" indent="0">
              <a:buNone/>
            </a:pPr>
            <a:endParaRPr lang="en-US" sz="2400" dirty="0">
              <a:latin typeface="VAGRundschriftDLig" panose="00000400000000000000"/>
            </a:endParaRPr>
          </a:p>
          <a:p>
            <a:pPr marL="0" lvl="0" indent="0">
              <a:buNone/>
            </a:pPr>
            <a:r>
              <a:rPr lang="en-US" sz="2400" dirty="0">
                <a:latin typeface="VAGRundschriftDLig" panose="00000400000000000000"/>
              </a:rPr>
              <a:t>At </a:t>
            </a:r>
            <a:r>
              <a:rPr lang="en-US" sz="2400" dirty="0" err="1">
                <a:latin typeface="VAGRundschriftDLig" panose="00000400000000000000"/>
              </a:rPr>
              <a:t>Humanimal</a:t>
            </a:r>
            <a:r>
              <a:rPr lang="en-US" sz="2400" dirty="0">
                <a:latin typeface="VAGRundschriftDLig" panose="00000400000000000000"/>
              </a:rPr>
              <a:t> Trust, we believe, while testing on animals is still being carried out, that we should include a </a:t>
            </a:r>
            <a:r>
              <a:rPr lang="en-US" sz="2400" dirty="0">
                <a:solidFill>
                  <a:srgbClr val="00CCFF"/>
                </a:solidFill>
                <a:latin typeface="VAGRundschriftDLig" panose="00000400000000000000"/>
              </a:rPr>
              <a:t>fourth R</a:t>
            </a:r>
            <a:r>
              <a:rPr lang="en-US" sz="2400" dirty="0">
                <a:latin typeface="VAGRundschriftDLig" panose="00000400000000000000"/>
              </a:rPr>
              <a:t>.</a:t>
            </a:r>
          </a:p>
          <a:p>
            <a:pPr marL="0" lvl="0" indent="0">
              <a:buNone/>
            </a:pPr>
            <a:endParaRPr lang="en-US" sz="2400" dirty="0">
              <a:latin typeface="VAGRundschriftDLig" panose="00000400000000000000"/>
            </a:endParaRPr>
          </a:p>
          <a:p>
            <a:pPr marL="0" lvl="0" indent="0">
              <a:buNone/>
            </a:pPr>
            <a:r>
              <a:rPr lang="en-US" sz="2400" dirty="0">
                <a:latin typeface="VAGRundschriftDLig" panose="00000400000000000000"/>
              </a:rPr>
              <a:t>Can you work out what that 4thR may be? </a:t>
            </a:r>
          </a:p>
          <a:p>
            <a:pPr marL="0" lvl="0" indent="0">
              <a:buNone/>
            </a:pPr>
            <a:endParaRPr lang="en-US" sz="2400" dirty="0">
              <a:latin typeface="VAGRundschriftDLig" panose="00000400000000000000"/>
            </a:endParaRPr>
          </a:p>
          <a:p>
            <a:pPr marL="0" lvl="0" indent="0">
              <a:buNone/>
            </a:pPr>
            <a:r>
              <a:rPr lang="en-US" sz="2400" dirty="0">
                <a:latin typeface="VAGRundschriftDLig" panose="00000400000000000000"/>
              </a:rPr>
              <a:t>This R stands for reciprocity – have you heard that word before?    Can you guess what it might mean?</a:t>
            </a:r>
          </a:p>
          <a:p>
            <a:pPr lvl="0"/>
            <a:endParaRPr lang="en-US" sz="2000" dirty="0"/>
          </a:p>
          <a:p>
            <a:pPr lvl="0"/>
            <a:endParaRPr lang="en-US" sz="1700" dirty="0"/>
          </a:p>
        </p:txBody>
      </p:sp>
    </p:spTree>
    <p:extLst>
      <p:ext uri="{BB962C8B-B14F-4D97-AF65-F5344CB8AC3E}">
        <p14:creationId xmlns:p14="http://schemas.microsoft.com/office/powerpoint/2010/main" val="9436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additive="base">
                                        <p:cTn id="1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 calcmode="lin" valueType="num">
                                      <p:cBhvr additive="base">
                                        <p:cTn id="2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1000"/>
                                        <p:tgtEl>
                                          <p:spTgt spid="6">
                                            <p:txEl>
                                              <p:pRg st="7" end="7"/>
                                            </p:txEl>
                                          </p:spTgt>
                                        </p:tgtEl>
                                      </p:cBhvr>
                                    </p:animEffect>
                                    <p:anim calcmode="lin" valueType="num">
                                      <p:cBhvr>
                                        <p:cTn id="2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D4588F-64F7-67D3-286E-E01F60660F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702" y="312709"/>
            <a:ext cx="10885011" cy="5856610"/>
          </a:xfrm>
          <a:prstGeom prst="rect">
            <a:avLst/>
          </a:prstGeom>
        </p:spPr>
      </p:pic>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838200" y="365127"/>
            <a:ext cx="10515600" cy="834659"/>
          </a:xfrm>
        </p:spPr>
        <p:txBody>
          <a:bodyPr>
            <a:normAutofit/>
          </a:bodyPr>
          <a:lstStyle/>
          <a:p>
            <a:r>
              <a:rPr kumimoji="0" lang="en-GB" sz="5400" i="0" u="none" strike="noStrike" kern="1200" cap="none" spc="0" normalizeH="0" baseline="0" noProof="0" dirty="0">
                <a:ln>
                  <a:noFill/>
                </a:ln>
                <a:solidFill>
                  <a:srgbClr val="0084A1"/>
                </a:solidFill>
                <a:effectLst/>
                <a:uLnTx/>
                <a:uFillTx/>
                <a:latin typeface="VAGRundschriftD" panose="00000500000000000000" pitchFamily="50" charset="0"/>
                <a:ea typeface="+mj-ea"/>
                <a:cs typeface="Calibri" charset="0"/>
              </a:rPr>
              <a:t>4Rs</a:t>
            </a:r>
            <a:endParaRPr lang="en-GB" sz="5400" dirty="0">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838200" y="1243811"/>
            <a:ext cx="10515600" cy="4933152"/>
          </a:xfrm>
        </p:spPr>
        <p:txBody>
          <a:bodyPr>
            <a:normAutofit/>
          </a:bodyPr>
          <a:lstStyle/>
          <a:p>
            <a:pPr lvl="0"/>
            <a:endParaRPr lang="en-US" dirty="0"/>
          </a:p>
          <a:p>
            <a:pPr lvl="0"/>
            <a:endParaRPr lang="en-US" dirty="0"/>
          </a:p>
          <a:p>
            <a:pPr lvl="0"/>
            <a:endParaRPr lang="en-US" dirty="0"/>
          </a:p>
        </p:txBody>
      </p:sp>
    </p:spTree>
    <p:extLst>
      <p:ext uri="{BB962C8B-B14F-4D97-AF65-F5344CB8AC3E}">
        <p14:creationId xmlns:p14="http://schemas.microsoft.com/office/powerpoint/2010/main" val="240200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82C90-6DFB-CE06-8F45-1D297244C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306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B12F0EDA-6AA0-DAEB-2D13-38281E84DE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0000"/>
          <a:stretch/>
        </p:blipFill>
        <p:spPr>
          <a:xfrm>
            <a:off x="-3047" y="10"/>
            <a:ext cx="12191999" cy="6857990"/>
          </a:xfrm>
          <a:prstGeom prst="rect">
            <a:avLst/>
          </a:prstGeom>
        </p:spPr>
      </p:pic>
      <p:sp>
        <p:nvSpPr>
          <p:cNvPr id="66" name="Rectangle 6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B2456-4EF5-85E8-E4E1-59FA412C08EF}"/>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latin typeface="VAGRundschriftD" panose="00000500000000000000"/>
                <a:ea typeface="+mj-ea"/>
                <a:cs typeface="+mj-cs"/>
              </a:rPr>
              <a:t>We need to do something -</a:t>
            </a:r>
            <a:br>
              <a:rPr lang="en-US" sz="5200" dirty="0">
                <a:solidFill>
                  <a:srgbClr val="FFFFFF"/>
                </a:solidFill>
                <a:latin typeface="VAGRundschriftD" panose="00000500000000000000"/>
                <a:ea typeface="+mj-ea"/>
                <a:cs typeface="+mj-cs"/>
              </a:rPr>
            </a:br>
            <a:r>
              <a:rPr lang="en-US" sz="5200" dirty="0">
                <a:solidFill>
                  <a:srgbClr val="FFFFFF"/>
                </a:solidFill>
                <a:latin typeface="VAGRundschriftD" panose="00000500000000000000"/>
                <a:ea typeface="+mj-ea"/>
                <a:cs typeface="+mj-cs"/>
              </a:rPr>
              <a:t> NOW</a:t>
            </a:r>
          </a:p>
        </p:txBody>
      </p:sp>
      <p:sp>
        <p:nvSpPr>
          <p:cNvPr id="3" name="Subtitle 2">
            <a:extLst>
              <a:ext uri="{FF2B5EF4-FFF2-40B4-BE49-F238E27FC236}">
                <a16:creationId xmlns:a16="http://schemas.microsoft.com/office/drawing/2014/main" id="{CDB9BB0E-C99D-75BF-B8F2-9A67C5CDD06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defRPr/>
            </a:pPr>
            <a:r>
              <a:rPr lang="en-US" sz="2400" dirty="0">
                <a:solidFill>
                  <a:srgbClr val="FFFFFF"/>
                </a:solidFill>
                <a:latin typeface="VAGRundschriftDLig" panose="00000400000000000000"/>
              </a:rPr>
              <a:t>We will all pay the price in wasted time, money and lives of both humans and animals, without the 4thR, reciprocity.</a:t>
            </a:r>
          </a:p>
          <a:p>
            <a:pPr algn="ctr"/>
            <a:endParaRPr lang="en-US" sz="2400" dirty="0">
              <a:solidFill>
                <a:srgbClr val="FFFFFF"/>
              </a:solidFill>
            </a:endParaRPr>
          </a:p>
        </p:txBody>
      </p:sp>
    </p:spTree>
    <p:extLst>
      <p:ext uri="{BB962C8B-B14F-4D97-AF65-F5344CB8AC3E}">
        <p14:creationId xmlns:p14="http://schemas.microsoft.com/office/powerpoint/2010/main" val="392818878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2">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4">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1179576" y="647464"/>
            <a:ext cx="9829800" cy="829208"/>
          </a:xfrm>
        </p:spPr>
        <p:txBody>
          <a:bodyPr anchor="b">
            <a:normAutofit fontScale="90000"/>
          </a:bodyPr>
          <a:lstStyle/>
          <a:p>
            <a:pPr algn="ctr"/>
            <a:br>
              <a:rPr lang="en-GB" sz="3600" dirty="0">
                <a:solidFill>
                  <a:schemeClr val="tx2"/>
                </a:solidFill>
                <a:latin typeface="VAGRundschriftD" panose="00000500000000000000" pitchFamily="50" charset="0"/>
              </a:rPr>
            </a:br>
            <a:br>
              <a:rPr lang="en-GB" sz="3600" dirty="0">
                <a:solidFill>
                  <a:schemeClr val="tx2"/>
                </a:solidFill>
                <a:latin typeface="VAGRundschriftD" panose="00000500000000000000" pitchFamily="50" charset="0"/>
              </a:rPr>
            </a:br>
            <a:br>
              <a:rPr lang="en-GB" sz="3600" dirty="0">
                <a:solidFill>
                  <a:schemeClr val="tx2"/>
                </a:solidFill>
                <a:latin typeface="VAGRundschriftD" panose="00000500000000000000" pitchFamily="50" charset="0"/>
              </a:rPr>
            </a:br>
            <a:br>
              <a:rPr lang="en-GB" sz="3600" dirty="0">
                <a:solidFill>
                  <a:schemeClr val="tx2"/>
                </a:solidFill>
                <a:latin typeface="VAGRundschriftD" panose="00000500000000000000" pitchFamily="50" charset="0"/>
              </a:rPr>
            </a:br>
            <a:endParaRPr lang="en-GB" sz="3600" dirty="0">
              <a:solidFill>
                <a:schemeClr val="tx2"/>
              </a:solidFill>
              <a:latin typeface="VAGRundschriftD" panose="00000500000000000000" pitchFamily="50" charset="0"/>
            </a:endParaRPr>
          </a:p>
        </p:txBody>
      </p:sp>
      <p:grpSp>
        <p:nvGrpSpPr>
          <p:cNvPr id="17" name="Group 16">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8" name="Freeform: Shape 17">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8">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804672" y="2376410"/>
            <a:ext cx="5126896" cy="4149339"/>
          </a:xfrm>
        </p:spPr>
        <p:txBody>
          <a:bodyPr anchor="ctr">
            <a:normAutofit lnSpcReduction="10000"/>
          </a:bodyPr>
          <a:lstStyle/>
          <a:p>
            <a:pPr lvl="0"/>
            <a:endParaRPr lang="en-GB" sz="1800" dirty="0">
              <a:solidFill>
                <a:schemeClr val="tx2"/>
              </a:solidFill>
            </a:endParaRPr>
          </a:p>
          <a:p>
            <a:pPr marL="0" lvl="0" indent="0">
              <a:buNone/>
            </a:pPr>
            <a:r>
              <a:rPr lang="en-GB" sz="3200" dirty="0">
                <a:solidFill>
                  <a:schemeClr val="tx2"/>
                </a:solidFill>
                <a:latin typeface="VAGRundschriftDLig" panose="00000400000000000000" pitchFamily="50" charset="0"/>
              </a:rPr>
              <a:t>You can be part of this movement – to create that 4</a:t>
            </a:r>
            <a:r>
              <a:rPr lang="en-GB" sz="3200" baseline="30000" dirty="0">
                <a:solidFill>
                  <a:schemeClr val="tx2"/>
                </a:solidFill>
                <a:latin typeface="VAGRundschriftDLig" panose="00000400000000000000" pitchFamily="50" charset="0"/>
              </a:rPr>
              <a:t>th</a:t>
            </a:r>
            <a:r>
              <a:rPr lang="en-GB" sz="3200" dirty="0">
                <a:solidFill>
                  <a:schemeClr val="tx2"/>
                </a:solidFill>
                <a:latin typeface="VAGRundschriftDLig" panose="00000400000000000000" pitchFamily="50" charset="0"/>
              </a:rPr>
              <a:t> R, Reciprocity.</a:t>
            </a:r>
          </a:p>
          <a:p>
            <a:pPr marL="0" lvl="0" indent="0">
              <a:buNone/>
            </a:pPr>
            <a:endParaRPr lang="en-GB" sz="3200" dirty="0">
              <a:solidFill>
                <a:schemeClr val="tx2"/>
              </a:solidFill>
              <a:latin typeface="VAGRundschriftDLig" panose="00000400000000000000" pitchFamily="50" charset="0"/>
            </a:endParaRPr>
          </a:p>
          <a:p>
            <a:pPr marL="0" lvl="0" indent="0">
              <a:buNone/>
            </a:pPr>
            <a:r>
              <a:rPr lang="en-GB" sz="3200" dirty="0">
                <a:solidFill>
                  <a:schemeClr val="tx2"/>
                </a:solidFill>
                <a:latin typeface="VAGRundschriftDLig" panose="00000400000000000000" pitchFamily="50" charset="0"/>
              </a:rPr>
              <a:t>Write a persuasive speech to a group of researchers as to why they should include the 4</a:t>
            </a:r>
            <a:r>
              <a:rPr lang="en-GB" sz="3200" baseline="30000" dirty="0">
                <a:solidFill>
                  <a:schemeClr val="tx2"/>
                </a:solidFill>
                <a:latin typeface="VAGRundschriftDLig" panose="00000400000000000000" pitchFamily="50" charset="0"/>
              </a:rPr>
              <a:t>th</a:t>
            </a:r>
            <a:r>
              <a:rPr lang="en-GB" sz="3200" dirty="0">
                <a:solidFill>
                  <a:schemeClr val="tx2"/>
                </a:solidFill>
                <a:latin typeface="VAGRundschriftDLig" panose="00000400000000000000" pitchFamily="50" charset="0"/>
              </a:rPr>
              <a:t> R, in their work</a:t>
            </a:r>
          </a:p>
          <a:p>
            <a:pPr marL="0" lvl="0" indent="0">
              <a:buNone/>
            </a:pPr>
            <a:endParaRPr lang="en-GB" sz="3200" dirty="0">
              <a:solidFill>
                <a:schemeClr val="tx2"/>
              </a:solidFill>
              <a:latin typeface="VAGRundschriftDLig" panose="00000400000000000000" pitchFamily="50" charset="0"/>
            </a:endParaRPr>
          </a:p>
        </p:txBody>
      </p:sp>
      <p:grpSp>
        <p:nvGrpSpPr>
          <p:cNvPr id="23" name="Group 22">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4" name="Freeform: Shape 23">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2" name="Graphic 9" descr="Business Growth">
            <a:extLst>
              <a:ext uri="{FF2B5EF4-FFF2-40B4-BE49-F238E27FC236}">
                <a16:creationId xmlns:a16="http://schemas.microsoft.com/office/drawing/2014/main" id="{650FBAA3-600B-25CC-3F97-3F4836B8B4A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98058" y="2837712"/>
            <a:ext cx="3217333" cy="3217333"/>
          </a:xfrm>
          <a:prstGeom prst="rect">
            <a:avLst/>
          </a:prstGeom>
        </p:spPr>
      </p:pic>
      <p:sp>
        <p:nvSpPr>
          <p:cNvPr id="9" name="TextBox 8">
            <a:extLst>
              <a:ext uri="{FF2B5EF4-FFF2-40B4-BE49-F238E27FC236}">
                <a16:creationId xmlns:a16="http://schemas.microsoft.com/office/drawing/2014/main" id="{CB2D7D4D-701E-E987-A476-1C4647745A4F}"/>
              </a:ext>
            </a:extLst>
          </p:cNvPr>
          <p:cNvSpPr txBox="1"/>
          <p:nvPr/>
        </p:nvSpPr>
        <p:spPr>
          <a:xfrm>
            <a:off x="1228194" y="618294"/>
            <a:ext cx="9829800" cy="830997"/>
          </a:xfrm>
          <a:prstGeom prst="rect">
            <a:avLst/>
          </a:prstGeom>
          <a:noFill/>
        </p:spPr>
        <p:txBody>
          <a:bodyPr wrap="square">
            <a:spAutoFit/>
          </a:bodyPr>
          <a:lstStyle/>
          <a:p>
            <a:pPr algn="ctr"/>
            <a:r>
              <a:rPr kumimoji="0" lang="en-GB" sz="4800" b="1" i="0" u="none" strike="noStrike" kern="1200" cap="none" spc="0" normalizeH="0" baseline="0" noProof="0" dirty="0">
                <a:ln>
                  <a:noFill/>
                </a:ln>
                <a:solidFill>
                  <a:srgbClr val="0084A1"/>
                </a:solidFill>
                <a:effectLst/>
                <a:uLnTx/>
                <a:uFillTx/>
                <a:latin typeface="VAGRundschriftD" panose="00000500000000000000" pitchFamily="50" charset="0"/>
                <a:cs typeface="Calibri" charset="0"/>
              </a:rPr>
              <a:t> </a:t>
            </a:r>
            <a:r>
              <a:rPr kumimoji="0" lang="en-GB" sz="4800" i="0" u="none" strike="noStrike" kern="1200" cap="none" spc="0" normalizeH="0" baseline="0" noProof="0" dirty="0">
                <a:ln>
                  <a:noFill/>
                </a:ln>
                <a:solidFill>
                  <a:srgbClr val="0084A1"/>
                </a:solidFill>
                <a:effectLst/>
                <a:uLnTx/>
                <a:uFillTx/>
                <a:latin typeface="VAGRundschriftD" panose="00000500000000000000" pitchFamily="50" charset="0"/>
                <a:cs typeface="Calibri" charset="0"/>
              </a:rPr>
              <a:t>How can you be part of the change? </a:t>
            </a:r>
            <a:endParaRPr lang="en-GB" dirty="0"/>
          </a:p>
        </p:txBody>
      </p:sp>
    </p:spTree>
    <p:extLst>
      <p:ext uri="{BB962C8B-B14F-4D97-AF65-F5344CB8AC3E}">
        <p14:creationId xmlns:p14="http://schemas.microsoft.com/office/powerpoint/2010/main" val="290266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1245072" y="1289765"/>
            <a:ext cx="3651101" cy="4270963"/>
          </a:xfrm>
        </p:spPr>
        <p:txBody>
          <a:bodyPr anchor="ctr">
            <a:normAutofit/>
          </a:bodyPr>
          <a:lstStyle/>
          <a:p>
            <a:pPr algn="ctr"/>
            <a:r>
              <a:rPr kumimoji="0" lang="en-GB" sz="5600" b="1" i="0" u="none" strike="noStrike" kern="1200" cap="none" spc="0" normalizeH="0" baseline="0" noProof="0">
                <a:ln>
                  <a:noFill/>
                </a:ln>
                <a:solidFill>
                  <a:srgbClr val="FFFFFF"/>
                </a:solidFill>
                <a:effectLst/>
                <a:uLnTx/>
                <a:uFillTx/>
                <a:latin typeface="VAGRundschriftD" panose="00000500000000000000" pitchFamily="50" charset="0"/>
                <a:ea typeface="+mj-ea"/>
                <a:cs typeface="Calibri" charset="0"/>
              </a:rPr>
              <a:t>The 3 Rs</a:t>
            </a:r>
            <a:endParaRPr lang="en-GB" sz="5600">
              <a:solidFill>
                <a:srgbClr val="FFFFFF"/>
              </a:solidFill>
              <a:latin typeface="VAGRundschriftD" panose="00000500000000000000" pitchFamily="50" charset="0"/>
            </a:endParaRP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297233" y="518400"/>
            <a:ext cx="4771607" cy="5837949"/>
          </a:xfrm>
        </p:spPr>
        <p:txBody>
          <a:bodyPr anchor="ctr">
            <a:normAutofit/>
          </a:bodyPr>
          <a:lstStyle/>
          <a:p>
            <a:pPr lvl="0"/>
            <a:endParaRPr lang="en-US" sz="2000" dirty="0">
              <a:solidFill>
                <a:schemeClr val="tx1">
                  <a:alpha val="80000"/>
                </a:schemeClr>
              </a:solidFill>
            </a:endParaRPr>
          </a:p>
          <a:p>
            <a:pPr marL="0" lvl="0" indent="0">
              <a:buNone/>
            </a:pPr>
            <a:r>
              <a:rPr lang="en-GB" dirty="0">
                <a:solidFill>
                  <a:schemeClr val="tx1">
                    <a:alpha val="80000"/>
                  </a:schemeClr>
                </a:solidFill>
                <a:latin typeface="VAGRundschriftDLig" panose="00000400000000000000" pitchFamily="50" charset="0"/>
              </a:rPr>
              <a:t>Has anyone heard of the 3Rs?</a:t>
            </a:r>
          </a:p>
          <a:p>
            <a:pPr lvl="0"/>
            <a:endParaRPr lang="en-GB" dirty="0">
              <a:solidFill>
                <a:schemeClr val="tx1">
                  <a:alpha val="80000"/>
                </a:schemeClr>
              </a:solidFill>
              <a:latin typeface="VAGRundschriftDLig" panose="00000400000000000000" pitchFamily="50" charset="0"/>
            </a:endParaRPr>
          </a:p>
          <a:p>
            <a:pPr marL="0" lvl="0" indent="0">
              <a:buNone/>
            </a:pPr>
            <a:r>
              <a:rPr lang="en-GB" dirty="0">
                <a:solidFill>
                  <a:schemeClr val="tx1">
                    <a:alpha val="80000"/>
                  </a:schemeClr>
                </a:solidFill>
                <a:latin typeface="VAGRundschriftDLig" panose="00000400000000000000" pitchFamily="50" charset="0"/>
              </a:rPr>
              <a:t>If so, do you know what they are?  </a:t>
            </a: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6513788" y="365126"/>
            <a:ext cx="4840010" cy="647597"/>
          </a:xfrm>
        </p:spPr>
        <p:txBody>
          <a:bodyPr>
            <a:normAutofit fontScale="90000"/>
          </a:bodyPr>
          <a:lstStyle/>
          <a:p>
            <a:pPr algn="ctr"/>
            <a:r>
              <a:rPr kumimoji="0" lang="en-GB" i="0" u="none" strike="noStrike" kern="1200" cap="none" spc="0" normalizeH="0" baseline="0" noProof="0" dirty="0">
                <a:ln>
                  <a:noFill/>
                </a:ln>
                <a:solidFill>
                  <a:srgbClr val="0099FF"/>
                </a:solidFill>
                <a:effectLst/>
                <a:uLnTx/>
                <a:uFillTx/>
                <a:latin typeface="VAGRundschriftD" panose="00000500000000000000" pitchFamily="50" charset="0"/>
                <a:cs typeface="Calibri" charset="0"/>
              </a:rPr>
              <a:t>The 3 Rs</a:t>
            </a:r>
            <a:endParaRPr lang="en-GB" dirty="0">
              <a:solidFill>
                <a:srgbClr val="0099FF"/>
              </a:solidFill>
              <a:latin typeface="VAGRundschriftD" panose="00000500000000000000" pitchFamily="50" charset="0"/>
            </a:endParaRPr>
          </a:p>
        </p:txBody>
      </p:sp>
      <p:pic>
        <p:nvPicPr>
          <p:cNvPr id="23" name="Picture 7" descr="Graph on document with pen">
            <a:extLst>
              <a:ext uri="{FF2B5EF4-FFF2-40B4-BE49-F238E27FC236}">
                <a16:creationId xmlns:a16="http://schemas.microsoft.com/office/drawing/2014/main" id="{9C98197A-E96C-FFE4-F003-6792F371BA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011" r="13455" b="-1"/>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990734" y="854440"/>
            <a:ext cx="5024285" cy="6003560"/>
          </a:xfrm>
        </p:spPr>
        <p:txBody>
          <a:bodyPr>
            <a:noAutofit/>
          </a:bodyPr>
          <a:lstStyle/>
          <a:p>
            <a:pPr marL="0" lvl="0" indent="0">
              <a:buNone/>
            </a:pPr>
            <a:endParaRPr lang="en-US" sz="2400" dirty="0">
              <a:latin typeface="VAGRundschriftDLig" panose="00000400000000000000"/>
            </a:endParaRPr>
          </a:p>
          <a:p>
            <a:pPr marL="0" lvl="0" indent="0">
              <a:buNone/>
            </a:pPr>
            <a:r>
              <a:rPr lang="en-GB" sz="2400" dirty="0">
                <a:latin typeface="VAGRundschriftDLig" panose="00000400000000000000"/>
              </a:rPr>
              <a:t>The principles of the 3Rs were developed over 60 years ago by </a:t>
            </a:r>
            <a:r>
              <a:rPr lang="en-GB" sz="2400" b="0" i="0" dirty="0">
                <a:effectLst/>
                <a:latin typeface="VAGRundschriftDLig" panose="00000400000000000000"/>
              </a:rPr>
              <a:t> William Russell and Rex Burch in 1959.</a:t>
            </a:r>
            <a:r>
              <a:rPr lang="en-GB" sz="2400" dirty="0">
                <a:latin typeface="VAGRundschriftDLig" panose="00000400000000000000"/>
              </a:rPr>
              <a:t> They were to provide a framework for performing more humane animal research.  </a:t>
            </a:r>
          </a:p>
          <a:p>
            <a:pPr marL="0" lvl="0" indent="0">
              <a:buNone/>
            </a:pPr>
            <a:endParaRPr lang="en-GB" sz="2400" dirty="0">
              <a:latin typeface="VAGRundschriftDLig" panose="00000400000000000000"/>
            </a:endParaRPr>
          </a:p>
          <a:p>
            <a:pPr lvl="0"/>
            <a:r>
              <a:rPr lang="en-GB" sz="2400" dirty="0">
                <a:latin typeface="VAGRundschriftDLig" panose="00000400000000000000"/>
              </a:rPr>
              <a:t>Can you guess what the 3 Rs are?  </a:t>
            </a:r>
          </a:p>
          <a:p>
            <a:pPr marL="0" lvl="0" indent="0">
              <a:buNone/>
            </a:pPr>
            <a:r>
              <a:rPr lang="en-GB" sz="2400" dirty="0">
                <a:latin typeface="VAGRundschriftDLig" panose="00000400000000000000"/>
              </a:rPr>
              <a:t>To give you a clue, there are 3 of them and they all begin with a R.  </a:t>
            </a:r>
          </a:p>
          <a:p>
            <a:pPr marL="0" lvl="0" indent="0">
              <a:buNone/>
            </a:pPr>
            <a:endParaRPr lang="en-GB" sz="2400" dirty="0">
              <a:latin typeface="VAGRundschriftDLig" panose="00000400000000000000"/>
            </a:endParaRPr>
          </a:p>
          <a:p>
            <a:pPr lvl="0"/>
            <a:r>
              <a:rPr lang="en-GB" sz="2400" dirty="0">
                <a:latin typeface="VAGRundschriftDLig" panose="00000400000000000000"/>
              </a:rPr>
              <a:t>Replacement</a:t>
            </a:r>
          </a:p>
          <a:p>
            <a:pPr lvl="0"/>
            <a:r>
              <a:rPr kumimoji="0" lang="en-GB" sz="2400" b="0" i="0" u="none" strike="noStrike" kern="1200" cap="none" spc="0" normalizeH="0" baseline="0" noProof="0" dirty="0">
                <a:ln>
                  <a:noFill/>
                </a:ln>
                <a:effectLst/>
                <a:uLnTx/>
                <a:uFillTx/>
                <a:latin typeface="VAGRundschriftDLig" panose="00000400000000000000"/>
              </a:rPr>
              <a:t>Reduction </a:t>
            </a:r>
          </a:p>
          <a:p>
            <a:pPr lvl="0"/>
            <a:r>
              <a:rPr kumimoji="0" lang="en-GB" sz="2400" b="0" i="0" u="none" strike="noStrike" kern="1200" cap="none" spc="0" normalizeH="0" baseline="0" noProof="0" dirty="0">
                <a:ln>
                  <a:noFill/>
                </a:ln>
                <a:effectLst/>
                <a:uLnTx/>
                <a:uFillTx/>
                <a:latin typeface="VAGRundschriftDLig" panose="00000400000000000000"/>
              </a:rPr>
              <a:t>Refinement</a:t>
            </a:r>
            <a:endParaRPr lang="en-GB" sz="2400" dirty="0">
              <a:latin typeface="VAGRundschriftDLig" panose="00000400000000000000"/>
            </a:endParaRPr>
          </a:p>
        </p:txBody>
      </p:sp>
    </p:spTree>
    <p:extLst>
      <p:ext uri="{BB962C8B-B14F-4D97-AF65-F5344CB8AC3E}">
        <p14:creationId xmlns:p14="http://schemas.microsoft.com/office/powerpoint/2010/main" val="20579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299803" y="291211"/>
            <a:ext cx="5482845" cy="711679"/>
          </a:xfrm>
        </p:spPr>
        <p:txBody>
          <a:bodyPr>
            <a:normAutofit/>
          </a:bodyPr>
          <a:lstStyle/>
          <a:p>
            <a:pPr algn="ctr"/>
            <a:r>
              <a:rPr kumimoji="0" lang="en-GB" sz="3600" b="1" i="0" u="none" strike="noStrike" kern="1200" cap="none" spc="0" normalizeH="0" baseline="0" noProof="0" dirty="0">
                <a:ln>
                  <a:noFill/>
                </a:ln>
                <a:solidFill>
                  <a:srgbClr val="0099FF"/>
                </a:solidFill>
                <a:effectLst/>
                <a:uLnTx/>
                <a:uFillTx/>
                <a:latin typeface="VAGRundschriftD" panose="00000500000000000000" pitchFamily="50" charset="0"/>
                <a:ea typeface="+mj-ea"/>
                <a:cs typeface="Calibri" charset="0"/>
              </a:rPr>
              <a:t>The 3Rs</a:t>
            </a:r>
            <a:endParaRPr lang="en-GB" sz="3600" dirty="0">
              <a:solidFill>
                <a:srgbClr val="0099FF"/>
              </a:solidFill>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145605" y="929390"/>
            <a:ext cx="5636645" cy="5928610"/>
          </a:xfrm>
        </p:spPr>
        <p:txBody>
          <a:bodyPr anchor="ctr">
            <a:noAutofit/>
          </a:bodyPr>
          <a:lstStyle/>
          <a:p>
            <a:pPr marL="0" lvl="0" indent="0">
              <a:buNone/>
            </a:pPr>
            <a:r>
              <a:rPr lang="en-GB" sz="2200" dirty="0">
                <a:solidFill>
                  <a:schemeClr val="tx2"/>
                </a:solidFill>
                <a:latin typeface="VAGRundschriftDLig" panose="00000400000000000000" pitchFamily="50" charset="0"/>
              </a:rPr>
              <a:t>Can you create a definition of each of the 3Rs?</a:t>
            </a:r>
          </a:p>
          <a:p>
            <a:pPr marL="0" lvl="0" indent="0">
              <a:buNone/>
            </a:pPr>
            <a:endParaRPr lang="en-GB" sz="2200" dirty="0">
              <a:solidFill>
                <a:schemeClr val="tx2"/>
              </a:solidFill>
              <a:latin typeface="VAGRundschriftDLig" panose="00000400000000000000" pitchFamily="50" charset="0"/>
            </a:endParaRPr>
          </a:p>
          <a:p>
            <a:pPr lvl="0"/>
            <a:r>
              <a:rPr lang="en-GB" sz="2200" dirty="0">
                <a:solidFill>
                  <a:schemeClr val="tx2"/>
                </a:solidFill>
                <a:latin typeface="VAGRundschriftDLig" panose="00000400000000000000" pitchFamily="50" charset="0"/>
              </a:rPr>
              <a:t>Replacement –  Avoiding or replacing animal use e.g. using cell cultures, computer modelling, or human tissue or volunteers.</a:t>
            </a:r>
          </a:p>
          <a:p>
            <a:pPr lvl="0"/>
            <a:r>
              <a:rPr kumimoji="0" lang="en-GB" sz="2200" b="0" i="0" u="none" strike="noStrike" kern="1200" cap="none" spc="0" normalizeH="0" baseline="0" noProof="0" dirty="0">
                <a:ln>
                  <a:noFill/>
                </a:ln>
                <a:solidFill>
                  <a:schemeClr val="tx2"/>
                </a:solidFill>
                <a:effectLst/>
                <a:uLnTx/>
                <a:uFillTx/>
                <a:latin typeface="VAGRundschriftDLig" panose="00000400000000000000" pitchFamily="50" charset="0"/>
              </a:rPr>
              <a:t>Reduction - </a:t>
            </a:r>
            <a:r>
              <a:rPr lang="en-GB" sz="2200" dirty="0">
                <a:solidFill>
                  <a:schemeClr val="tx2"/>
                </a:solidFill>
                <a:latin typeface="VAGRundschriftDLig" panose="00000400000000000000" pitchFamily="50" charset="0"/>
              </a:rPr>
              <a:t>Where animal use is necessary, keeping numbers to the minimum e.g. using statistical methods to determine the smallest number of animals that can be used in an experiment.</a:t>
            </a:r>
            <a:endParaRPr kumimoji="0" lang="en-GB" sz="2200" b="0" i="0" u="none" strike="noStrike" kern="1200" cap="none" spc="0" normalizeH="0" baseline="0" noProof="0" dirty="0">
              <a:ln>
                <a:noFill/>
              </a:ln>
              <a:solidFill>
                <a:schemeClr val="tx2"/>
              </a:solidFill>
              <a:effectLst/>
              <a:uLnTx/>
              <a:uFillTx/>
              <a:latin typeface="VAGRundschriftDLig" panose="00000400000000000000" pitchFamily="50" charset="0"/>
            </a:endParaRPr>
          </a:p>
          <a:p>
            <a:pPr lvl="0"/>
            <a:r>
              <a:rPr kumimoji="0" lang="en-GB" sz="2200" b="0" i="0" u="none" strike="noStrike" kern="1200" cap="none" spc="0" normalizeH="0" baseline="0" noProof="0" dirty="0">
                <a:ln>
                  <a:noFill/>
                </a:ln>
                <a:solidFill>
                  <a:schemeClr val="tx2"/>
                </a:solidFill>
                <a:effectLst/>
                <a:uLnTx/>
                <a:uFillTx/>
                <a:latin typeface="VAGRundschriftDLig" panose="00000400000000000000" pitchFamily="50" charset="0"/>
              </a:rPr>
              <a:t>Refinement - </a:t>
            </a:r>
            <a:r>
              <a:rPr lang="en-GB" sz="2200" dirty="0">
                <a:solidFill>
                  <a:schemeClr val="tx2"/>
                </a:solidFill>
                <a:latin typeface="VAGRundschriftDLig" panose="00000400000000000000" pitchFamily="50" charset="0"/>
              </a:rPr>
              <a:t>Where animal use is necessary, minimising pain and suffering and improving welfare e.g. using pain relief, provide housing that allows animals to perform their natural behaviours and handle them more sympathetically and appropriately.</a:t>
            </a: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Rat">
            <a:extLst>
              <a:ext uri="{FF2B5EF4-FFF2-40B4-BE49-F238E27FC236}">
                <a16:creationId xmlns:a16="http://schemas.microsoft.com/office/drawing/2014/main" id="{5D9F8B88-932B-BC96-CCB6-20EBF70FA8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041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6513788" y="365126"/>
            <a:ext cx="4840010" cy="1013970"/>
          </a:xfrm>
        </p:spPr>
        <p:txBody>
          <a:bodyPr>
            <a:normAutofit/>
          </a:bodyPr>
          <a:lstStyle/>
          <a:p>
            <a:pPr algn="ctr"/>
            <a:r>
              <a:rPr kumimoji="0" lang="en-GB" b="1" i="0" u="none" strike="noStrike" kern="1200" cap="none" spc="0" normalizeH="0" baseline="0" noProof="0" dirty="0">
                <a:ln>
                  <a:noFill/>
                </a:ln>
                <a:solidFill>
                  <a:srgbClr val="0099FF"/>
                </a:solidFill>
                <a:effectLst/>
                <a:uLnTx/>
                <a:uFillTx/>
                <a:latin typeface="VAGRundschriftD" panose="00000500000000000000" pitchFamily="50" charset="0"/>
                <a:ea typeface="+mj-ea"/>
                <a:cs typeface="Calibri" charset="0"/>
              </a:rPr>
              <a:t>The 3Rs</a:t>
            </a:r>
            <a:endParaRPr lang="en-GB" dirty="0">
              <a:solidFill>
                <a:srgbClr val="0099FF"/>
              </a:solidFill>
              <a:latin typeface="VAGRundschriftD" panose="00000500000000000000" pitchFamily="50" charset="0"/>
            </a:endParaRPr>
          </a:p>
        </p:txBody>
      </p:sp>
      <p:pic>
        <p:nvPicPr>
          <p:cNvPr id="8" name="Picture 7" descr="Solution dispensed using electronic pipette">
            <a:extLst>
              <a:ext uri="{FF2B5EF4-FFF2-40B4-BE49-F238E27FC236}">
                <a16:creationId xmlns:a16="http://schemas.microsoft.com/office/drawing/2014/main" id="{76867E2C-8093-5B5D-314C-5756DD2577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764" r="2970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513788" y="1379096"/>
            <a:ext cx="4840010" cy="5231566"/>
          </a:xfrm>
        </p:spPr>
        <p:txBody>
          <a:bodyPr>
            <a:normAutofit fontScale="85000" lnSpcReduction="10000"/>
          </a:bodyPr>
          <a:lstStyle/>
          <a:p>
            <a:pPr marL="0" lvl="0" indent="0">
              <a:buNone/>
            </a:pPr>
            <a:endParaRPr lang="en-GB" sz="1900" dirty="0">
              <a:latin typeface="VAGRundschriftDLig" panose="00000400000000000000" pitchFamily="50" charset="0"/>
            </a:endParaRPr>
          </a:p>
          <a:p>
            <a:pPr marL="0" lvl="0" indent="0">
              <a:buNone/>
            </a:pPr>
            <a:r>
              <a:rPr lang="en-GB" sz="3000" dirty="0">
                <a:latin typeface="VAGRundschriftDLig" panose="00000400000000000000" pitchFamily="50" charset="0"/>
              </a:rPr>
              <a:t>Replacement –  avoiding or replacing animal use.</a:t>
            </a:r>
          </a:p>
          <a:p>
            <a:pPr marL="0" lvl="0" indent="0">
              <a:buNone/>
            </a:pPr>
            <a:r>
              <a:rPr lang="en-GB" sz="3000" dirty="0">
                <a:latin typeface="VAGRundschriftDLig" panose="00000400000000000000" pitchFamily="50" charset="0"/>
              </a:rPr>
              <a:t> e.g. using cell cultures, computer modelling, or human tissue or volunteers.</a:t>
            </a:r>
          </a:p>
          <a:p>
            <a:pPr marL="0" lvl="0" indent="0">
              <a:buNone/>
            </a:pPr>
            <a:endParaRPr lang="en-GB" sz="3000" dirty="0">
              <a:latin typeface="VAGRundschriftDLig" panose="00000400000000000000" pitchFamily="50" charset="0"/>
            </a:endParaRPr>
          </a:p>
          <a:p>
            <a:pPr marL="0" lvl="0" indent="0">
              <a:buNone/>
            </a:pPr>
            <a:r>
              <a:rPr lang="en-GB" sz="3000" dirty="0">
                <a:latin typeface="VAGRundschriftDLig" panose="00000400000000000000" pitchFamily="50" charset="0"/>
              </a:rPr>
              <a:t>There are lots of new technologies available to replace animal use. </a:t>
            </a:r>
          </a:p>
          <a:p>
            <a:pPr marL="0" lvl="0" indent="0">
              <a:buNone/>
            </a:pPr>
            <a:endParaRPr lang="en-GB" sz="3000" dirty="0">
              <a:latin typeface="VAGRundschriftDLig" panose="00000400000000000000" pitchFamily="50" charset="0"/>
            </a:endParaRPr>
          </a:p>
          <a:p>
            <a:pPr marL="0" lvl="0" indent="0">
              <a:buNone/>
            </a:pPr>
            <a:r>
              <a:rPr lang="en-GB" sz="3000" dirty="0">
                <a:latin typeface="VAGRundschriftDLig" panose="00000400000000000000" pitchFamily="50" charset="0"/>
              </a:rPr>
              <a:t>One fascinating alternative is - Organ-on-chips</a:t>
            </a:r>
          </a:p>
          <a:p>
            <a:pPr marL="0" lvl="0" indent="0">
              <a:buNone/>
            </a:pPr>
            <a:endParaRPr lang="en-GB" sz="1900" dirty="0">
              <a:latin typeface="VAGRundschriftDLig" panose="00000400000000000000" pitchFamily="50" charset="0"/>
            </a:endParaRPr>
          </a:p>
          <a:p>
            <a:pPr marL="0" lvl="0" indent="0">
              <a:buNone/>
            </a:pPr>
            <a:r>
              <a:rPr lang="en-GB" sz="1900" dirty="0">
                <a:latin typeface="VAGRundschriftDLig" panose="00000400000000000000" pitchFamily="50" charset="0"/>
              </a:rPr>
              <a:t> </a:t>
            </a:r>
          </a:p>
        </p:txBody>
      </p:sp>
    </p:spTree>
    <p:extLst>
      <p:ext uri="{BB962C8B-B14F-4D97-AF65-F5344CB8AC3E}">
        <p14:creationId xmlns:p14="http://schemas.microsoft.com/office/powerpoint/2010/main" val="39653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7320466" y="176066"/>
            <a:ext cx="4140014" cy="874642"/>
          </a:xfrm>
        </p:spPr>
        <p:txBody>
          <a:bodyPr>
            <a:normAutofit/>
          </a:bodyPr>
          <a:lstStyle/>
          <a:p>
            <a:pPr algn="ctr"/>
            <a:r>
              <a:rPr kumimoji="0" lang="en-GB" sz="3600" b="1" i="0" u="none" strike="noStrike" kern="1200" cap="none" spc="0" normalizeH="0" baseline="0" noProof="0" dirty="0">
                <a:ln>
                  <a:noFill/>
                </a:ln>
                <a:solidFill>
                  <a:srgbClr val="0099FF"/>
                </a:solidFill>
                <a:effectLst/>
                <a:uLnTx/>
                <a:uFillTx/>
                <a:latin typeface="VAGRundschriftD" panose="00000500000000000000" pitchFamily="50" charset="0"/>
                <a:ea typeface="+mj-ea"/>
                <a:cs typeface="Calibri" charset="0"/>
              </a:rPr>
              <a:t>Replace</a:t>
            </a:r>
            <a:endParaRPr lang="en-GB" sz="3600" dirty="0">
              <a:solidFill>
                <a:srgbClr val="0099FF"/>
              </a:solidFill>
              <a:latin typeface="VAGRundschriftD" panose="00000500000000000000" pitchFamily="50" charset="0"/>
            </a:endParaRPr>
          </a:p>
        </p:txBody>
      </p:sp>
      <p:pic>
        <p:nvPicPr>
          <p:cNvPr id="3" name="Picture 2">
            <a:extLst>
              <a:ext uri="{FF2B5EF4-FFF2-40B4-BE49-F238E27FC236}">
                <a16:creationId xmlns:a16="http://schemas.microsoft.com/office/drawing/2014/main" id="{80D8F4C4-8FD2-840B-5FAA-B9424AB5ED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2824"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7320465" y="1050708"/>
            <a:ext cx="4140013" cy="5631226"/>
          </a:xfrm>
        </p:spPr>
        <p:txBody>
          <a:bodyPr>
            <a:normAutofit/>
          </a:bodyPr>
          <a:lstStyle/>
          <a:p>
            <a:pPr marL="0" lvl="0" indent="0">
              <a:buNone/>
            </a:pPr>
            <a:r>
              <a:rPr lang="en-GB" sz="2400" dirty="0">
                <a:latin typeface="VAGRundschriftDLig" panose="00000400000000000000" pitchFamily="50" charset="0"/>
              </a:rPr>
              <a:t> Organs-on-Chips contain tiny hollow channels lined by living human cells that recreate the microenvironment experienced by cells within the human body.</a:t>
            </a:r>
          </a:p>
          <a:p>
            <a:pPr marL="0" lvl="0" indent="0">
              <a:buNone/>
            </a:pPr>
            <a:r>
              <a:rPr lang="en-GB" sz="2400" dirty="0">
                <a:latin typeface="VAGRundschriftDLig" panose="00000400000000000000" pitchFamily="50" charset="0"/>
              </a:rPr>
              <a:t> </a:t>
            </a:r>
          </a:p>
          <a:p>
            <a:pPr marL="0" lvl="0" indent="0">
              <a:buNone/>
            </a:pPr>
            <a:r>
              <a:rPr lang="en-GB" sz="2400" dirty="0">
                <a:latin typeface="VAGRundschriftDLig" panose="00000400000000000000" pitchFamily="50" charset="0"/>
              </a:rPr>
              <a:t>As miniaturised living systems with human cells, Organs-on-Chips can predict human response with greater precision and detail than today's cell culture or animal-based testing, and can be used in a laboratory to test drugs and understand how the body works.</a:t>
            </a:r>
          </a:p>
        </p:txBody>
      </p:sp>
      <p:sp>
        <p:nvSpPr>
          <p:cNvPr id="5" name="TextBox 4">
            <a:extLst>
              <a:ext uri="{FF2B5EF4-FFF2-40B4-BE49-F238E27FC236}">
                <a16:creationId xmlns:a16="http://schemas.microsoft.com/office/drawing/2014/main" id="{0F70869D-32D4-E4BD-8983-0B08C7226102}"/>
              </a:ext>
            </a:extLst>
          </p:cNvPr>
          <p:cNvSpPr txBox="1"/>
          <p:nvPr/>
        </p:nvSpPr>
        <p:spPr>
          <a:xfrm>
            <a:off x="147668" y="59389"/>
            <a:ext cx="8235279" cy="369332"/>
          </a:xfrm>
          <a:prstGeom prst="rect">
            <a:avLst/>
          </a:prstGeom>
          <a:noFill/>
        </p:spPr>
        <p:txBody>
          <a:bodyPr wrap="square" rtlCol="0">
            <a:spAutoFit/>
          </a:bodyPr>
          <a:lstStyle/>
          <a:p>
            <a:r>
              <a:rPr lang="en-GB" dirty="0">
                <a:solidFill>
                  <a:schemeClr val="bg1"/>
                </a:solidFill>
              </a:rPr>
              <a:t>Photo courtesy of Emulate Inc.</a:t>
            </a:r>
          </a:p>
        </p:txBody>
      </p:sp>
    </p:spTree>
    <p:extLst>
      <p:ext uri="{BB962C8B-B14F-4D97-AF65-F5344CB8AC3E}">
        <p14:creationId xmlns:p14="http://schemas.microsoft.com/office/powerpoint/2010/main" val="1235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6567947" y="130630"/>
            <a:ext cx="4785851" cy="766732"/>
          </a:xfrm>
        </p:spPr>
        <p:txBody>
          <a:bodyPr>
            <a:normAutofit/>
          </a:bodyPr>
          <a:lstStyle/>
          <a:p>
            <a:pPr algn="ctr"/>
            <a:r>
              <a:rPr kumimoji="0" lang="en-GB" sz="4000" b="1" i="0" u="none" strike="noStrike" kern="1200" cap="none" spc="0" normalizeH="0" baseline="0" noProof="0" dirty="0">
                <a:ln>
                  <a:noFill/>
                </a:ln>
                <a:solidFill>
                  <a:srgbClr val="0099FF"/>
                </a:solidFill>
                <a:effectLst/>
                <a:uLnTx/>
                <a:uFillTx/>
                <a:latin typeface="VAGRundschriftD" panose="00000500000000000000" pitchFamily="50" charset="0"/>
                <a:ea typeface="+mj-ea"/>
                <a:cs typeface="Calibri" charset="0"/>
              </a:rPr>
              <a:t>The 3Rs</a:t>
            </a:r>
            <a:endParaRPr lang="en-GB" sz="4000" dirty="0">
              <a:solidFill>
                <a:srgbClr val="0099FF"/>
              </a:solidFill>
              <a:latin typeface="VAGRundschriftD" panose="00000500000000000000" pitchFamily="50" charset="0"/>
            </a:endParaRPr>
          </a:p>
        </p:txBody>
      </p:sp>
      <p:pic>
        <p:nvPicPr>
          <p:cNvPr id="4" name="Picture 3" descr="Goldfish swimming">
            <a:extLst>
              <a:ext uri="{FF2B5EF4-FFF2-40B4-BE49-F238E27FC236}">
                <a16:creationId xmlns:a16="http://schemas.microsoft.com/office/drawing/2014/main" id="{06D218C5-C881-0C16-9B6F-0B266555CD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992" r="3" b="22084"/>
          <a:stretch/>
        </p:blipFill>
        <p:spPr>
          <a:xfrm>
            <a:off x="2676914" y="0"/>
            <a:ext cx="3053250" cy="1679499"/>
          </a:xfrm>
          <a:prstGeom prst="rect">
            <a:avLst/>
          </a:prstGeom>
        </p:spPr>
      </p:pic>
      <p:pic>
        <p:nvPicPr>
          <p:cNvPr id="13" name="Picture 12" descr="Squirrel monkeys playing on tree branch">
            <a:extLst>
              <a:ext uri="{FF2B5EF4-FFF2-40B4-BE49-F238E27FC236}">
                <a16:creationId xmlns:a16="http://schemas.microsoft.com/office/drawing/2014/main" id="{2168A1AD-F711-A611-ADB7-E8F9C60B0C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8" r="2768"/>
          <a:stretch/>
        </p:blipFill>
        <p:spPr>
          <a:xfrm>
            <a:off x="-1" y="1"/>
            <a:ext cx="3000975" cy="2063522"/>
          </a:xfrm>
          <a:prstGeom prst="rect">
            <a:avLst/>
          </a:prstGeom>
        </p:spPr>
      </p:pic>
      <p:pic>
        <p:nvPicPr>
          <p:cNvPr id="9" name="Picture 8" descr="Close-up of yellow duckling">
            <a:extLst>
              <a:ext uri="{FF2B5EF4-FFF2-40B4-BE49-F238E27FC236}">
                <a16:creationId xmlns:a16="http://schemas.microsoft.com/office/drawing/2014/main" id="{2F91F510-74C2-ED22-1D2F-2645691403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6657" r="4" b="4"/>
          <a:stretch/>
        </p:blipFill>
        <p:spPr>
          <a:xfrm>
            <a:off x="2952975" y="3350238"/>
            <a:ext cx="2727062" cy="1931908"/>
          </a:xfrm>
          <a:prstGeom prst="rect">
            <a:avLst/>
          </a:prstGeom>
        </p:spPr>
      </p:pic>
      <p:pic>
        <p:nvPicPr>
          <p:cNvPr id="11" name="Picture 10" descr="Cat in the grass">
            <a:extLst>
              <a:ext uri="{FF2B5EF4-FFF2-40B4-BE49-F238E27FC236}">
                <a16:creationId xmlns:a16="http://schemas.microsoft.com/office/drawing/2014/main" id="{8E2E94F8-77D8-9CD4-67A0-C03DB48FD53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409" r="-3" b="-3"/>
          <a:stretch/>
        </p:blipFill>
        <p:spPr>
          <a:xfrm>
            <a:off x="-2149" y="3944935"/>
            <a:ext cx="3003123" cy="2778013"/>
          </a:xfrm>
          <a:prstGeom prst="rect">
            <a:avLst/>
          </a:prstGeom>
        </p:spPr>
      </p:pic>
      <p:pic>
        <p:nvPicPr>
          <p:cNvPr id="7" name="Picture 6" descr="White rat close up">
            <a:extLst>
              <a:ext uri="{FF2B5EF4-FFF2-40B4-BE49-F238E27FC236}">
                <a16:creationId xmlns:a16="http://schemas.microsoft.com/office/drawing/2014/main" id="{9FB5B5C9-0D86-1F4C-FD76-DCEE9DBAC6A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069" r="8150" b="-2"/>
          <a:stretch/>
        </p:blipFill>
        <p:spPr>
          <a:xfrm>
            <a:off x="2952975" y="1418600"/>
            <a:ext cx="2777189" cy="2057065"/>
          </a:xfrm>
          <a:prstGeom prst="rect">
            <a:avLst/>
          </a:prstGeom>
        </p:spPr>
      </p:pic>
      <p:pic>
        <p:nvPicPr>
          <p:cNvPr id="5" name="Picture 4" descr="Head and neck of dog wearing collar, sitting upright and looking up">
            <a:extLst>
              <a:ext uri="{FF2B5EF4-FFF2-40B4-BE49-F238E27FC236}">
                <a16:creationId xmlns:a16="http://schemas.microsoft.com/office/drawing/2014/main" id="{FBFBFB38-F209-3A46-C443-ACC7D99DAD7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9092" r="110" b="3"/>
          <a:stretch/>
        </p:blipFill>
        <p:spPr>
          <a:xfrm>
            <a:off x="-1" y="1931908"/>
            <a:ext cx="3016307" cy="2067887"/>
          </a:xfrm>
          <a:prstGeom prst="rect">
            <a:avLst/>
          </a:pr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6096000" y="840567"/>
            <a:ext cx="6032421" cy="5898086"/>
          </a:xfrm>
        </p:spPr>
        <p:txBody>
          <a:bodyPr>
            <a:normAutofit fontScale="70000" lnSpcReduction="20000"/>
          </a:bodyPr>
          <a:lstStyle/>
          <a:p>
            <a:pPr marL="0" lvl="0" indent="0">
              <a:buNone/>
            </a:pPr>
            <a:endParaRPr lang="en-GB" sz="2100" dirty="0">
              <a:latin typeface="VAGRundschriftDLig" panose="00000400000000000000" pitchFamily="50" charset="0"/>
            </a:endParaRPr>
          </a:p>
          <a:p>
            <a:pPr marL="0" lvl="0" indent="0">
              <a:buNone/>
            </a:pPr>
            <a:r>
              <a:rPr lang="en-GB" dirty="0">
                <a:latin typeface="VAGRundschriftDLig" panose="00000400000000000000" pitchFamily="50" charset="0"/>
              </a:rPr>
              <a:t>Reduction –  If it is scientifically necessary to use animals, to use the smallest number of animals possible.</a:t>
            </a:r>
          </a:p>
          <a:p>
            <a:pPr marL="0" lvl="0" indent="0">
              <a:buNone/>
            </a:pPr>
            <a:endParaRPr lang="en-GB" sz="2100" dirty="0">
              <a:latin typeface="VAGRundschriftDLig" panose="00000400000000000000" pitchFamily="50" charset="0"/>
            </a:endParaRPr>
          </a:p>
          <a:p>
            <a:pPr marL="0" indent="0">
              <a:buNone/>
            </a:pPr>
            <a:r>
              <a:rPr lang="en-GB" sz="2300" u="sng" dirty="0">
                <a:solidFill>
                  <a:srgbClr val="00CCFF"/>
                </a:solidFill>
                <a:latin typeface="VAGRundschriftDLig" panose="00000400000000000000" pitchFamily="50" charset="0"/>
              </a:rPr>
              <a:t>Did you know?  </a:t>
            </a:r>
            <a:endParaRPr lang="en-GB" sz="2300" dirty="0">
              <a:latin typeface="VAGRundschriftDLig" panose="00000400000000000000" pitchFamily="50" charset="0"/>
            </a:endParaRPr>
          </a:p>
          <a:p>
            <a:r>
              <a:rPr lang="en-GB" sz="2600" dirty="0">
                <a:latin typeface="VAGRundschriftDLig" panose="00000400000000000000" pitchFamily="50" charset="0"/>
              </a:rPr>
              <a:t>Latest figures show an increase in animals used in research in 2021 in the UK for scientific, medical and veterinary research</a:t>
            </a:r>
          </a:p>
          <a:p>
            <a:r>
              <a:rPr lang="en-GB" sz="2600" dirty="0">
                <a:latin typeface="VAGRundschriftDLig" panose="00000400000000000000" pitchFamily="50" charset="0"/>
              </a:rPr>
              <a:t>Number of procedures on animals in 2021 has increased by </a:t>
            </a:r>
            <a:r>
              <a:rPr lang="en-GB" sz="2600" b="1" u="sng" dirty="0">
                <a:latin typeface="VAGRundschriftDLig" panose="00000400000000000000" pitchFamily="50" charset="0"/>
              </a:rPr>
              <a:t>6%</a:t>
            </a:r>
            <a:r>
              <a:rPr lang="en-GB" sz="2600" dirty="0">
                <a:latin typeface="VAGRundschriftDLig" panose="00000400000000000000" pitchFamily="50" charset="0"/>
              </a:rPr>
              <a:t> to 3.06 million</a:t>
            </a:r>
          </a:p>
          <a:p>
            <a:r>
              <a:rPr lang="en-GB" sz="2600" dirty="0">
                <a:latin typeface="VAGRundschriftDLig" panose="00000400000000000000" pitchFamily="50" charset="0"/>
              </a:rPr>
              <a:t>Mice, fish, rats, and birds account for over 96% of all procedures </a:t>
            </a:r>
          </a:p>
          <a:p>
            <a:r>
              <a:rPr lang="en-GB" sz="2600" dirty="0">
                <a:latin typeface="VAGRundschriftDLig" panose="00000400000000000000" pitchFamily="50" charset="0"/>
              </a:rPr>
              <a:t>Cats, dogs, and primates account for 0.2% of all procedures  </a:t>
            </a:r>
          </a:p>
          <a:p>
            <a:endParaRPr lang="en-GB" sz="800" dirty="0"/>
          </a:p>
          <a:p>
            <a:endParaRPr lang="en-GB" sz="800" dirty="0"/>
          </a:p>
          <a:p>
            <a:pPr marL="0" indent="0">
              <a:buNone/>
            </a:pPr>
            <a:r>
              <a:rPr lang="en-GB" sz="2600" dirty="0">
                <a:solidFill>
                  <a:schemeClr val="accent1"/>
                </a:solidFill>
              </a:rPr>
              <a:t>Can you work out:</a:t>
            </a:r>
          </a:p>
          <a:p>
            <a:r>
              <a:rPr lang="en-GB" sz="2600" dirty="0">
                <a:solidFill>
                  <a:schemeClr val="accent1"/>
                </a:solidFill>
              </a:rPr>
              <a:t>How many animals were used in experiments in 2021?</a:t>
            </a:r>
          </a:p>
          <a:p>
            <a:r>
              <a:rPr lang="en-GB" sz="2600" dirty="0">
                <a:solidFill>
                  <a:schemeClr val="accent1"/>
                </a:solidFill>
              </a:rPr>
              <a:t>How many mice, fish, rats and birds accounted for the number used?</a:t>
            </a:r>
          </a:p>
          <a:p>
            <a:r>
              <a:rPr lang="en-GB" sz="2600" dirty="0">
                <a:solidFill>
                  <a:schemeClr val="accent1"/>
                </a:solidFill>
              </a:rPr>
              <a:t>How many cats, dogs and primates account for the number of animals used in experiments?</a:t>
            </a:r>
            <a:endParaRPr lang="en-GB" sz="800" dirty="0">
              <a:latin typeface="VAGRundschriftDLig" panose="00000400000000000000" pitchFamily="50" charset="0"/>
            </a:endParaRPr>
          </a:p>
        </p:txBody>
      </p:sp>
      <p:pic>
        <p:nvPicPr>
          <p:cNvPr id="15" name="Picture 14" descr="The mouse inside transparent cube looking up">
            <a:extLst>
              <a:ext uri="{FF2B5EF4-FFF2-40B4-BE49-F238E27FC236}">
                <a16:creationId xmlns:a16="http://schemas.microsoft.com/office/drawing/2014/main" id="{7BD6901D-BAC3-A911-5274-8058732DFC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00974" y="5266095"/>
            <a:ext cx="2679063" cy="1472557"/>
          </a:xfrm>
          <a:prstGeom prst="rect">
            <a:avLst/>
          </a:prstGeom>
        </p:spPr>
      </p:pic>
    </p:spTree>
    <p:extLst>
      <p:ext uri="{BB962C8B-B14F-4D97-AF65-F5344CB8AC3E}">
        <p14:creationId xmlns:p14="http://schemas.microsoft.com/office/powerpoint/2010/main" val="32002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500"/>
                                        <p:tgtEl>
                                          <p:spTgt spid="6">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2833140" y="269073"/>
            <a:ext cx="8739266" cy="705288"/>
          </a:xfrm>
        </p:spPr>
        <p:txBody>
          <a:bodyPr anchor="b">
            <a:normAutofit/>
          </a:bodyPr>
          <a:lstStyle/>
          <a:p>
            <a:pPr algn="ctr"/>
            <a:r>
              <a:rPr kumimoji="0" lang="en-GB" sz="3600" b="1" i="0" u="none" strike="noStrike" kern="1200" cap="none" spc="0" normalizeH="0" baseline="0" noProof="0" dirty="0">
                <a:ln>
                  <a:noFill/>
                </a:ln>
                <a:solidFill>
                  <a:srgbClr val="0099FF"/>
                </a:solidFill>
                <a:effectLst/>
                <a:uLnTx/>
                <a:uFillTx/>
                <a:latin typeface="VAGRundschriftD" panose="00000500000000000000" pitchFamily="50" charset="0"/>
                <a:ea typeface="+mj-ea"/>
                <a:cs typeface="Calibri" charset="0"/>
              </a:rPr>
              <a:t>The 3Rs</a:t>
            </a:r>
            <a:endParaRPr lang="en-GB" sz="3600" dirty="0">
              <a:solidFill>
                <a:srgbClr val="0099FF"/>
              </a:solidFill>
              <a:latin typeface="VAGRundschriftD" panose="00000500000000000000" pitchFamily="50" charset="0"/>
            </a:endParaRPr>
          </a:p>
        </p:txBody>
      </p:sp>
      <p:grpSp>
        <p:nvGrpSpPr>
          <p:cNvPr id="30" name="Group 29">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1" name="Freeform: Shape 30">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Cat">
            <a:extLst>
              <a:ext uri="{FF2B5EF4-FFF2-40B4-BE49-F238E27FC236}">
                <a16:creationId xmlns:a16="http://schemas.microsoft.com/office/drawing/2014/main" id="{98A32FE1-3A00-0A62-D94C-62297DE1CB4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9873" y="2865623"/>
            <a:ext cx="3217333" cy="3217333"/>
          </a:xfrm>
          <a:prstGeom prst="rect">
            <a:avLst/>
          </a:prstGeom>
        </p:spPr>
      </p:pic>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4257207" y="1243432"/>
            <a:ext cx="7315199" cy="5614567"/>
          </a:xfrm>
        </p:spPr>
        <p:txBody>
          <a:bodyPr anchor="ctr">
            <a:normAutofit/>
          </a:bodyPr>
          <a:lstStyle/>
          <a:p>
            <a:pPr marL="0" lvl="0" indent="0">
              <a:buNone/>
            </a:pPr>
            <a:r>
              <a:rPr lang="en-GB" sz="2400" dirty="0">
                <a:solidFill>
                  <a:schemeClr val="tx2"/>
                </a:solidFill>
                <a:latin typeface="VAGRundschriftDLig" panose="00000400000000000000" pitchFamily="50" charset="0"/>
              </a:rPr>
              <a:t>Refine –  Where animal use is necessary, minimising pain, distress, suffering or lasting harm and improving welfare</a:t>
            </a:r>
          </a:p>
          <a:p>
            <a:pPr marL="0" lvl="0" indent="0">
              <a:buNone/>
            </a:pPr>
            <a:endParaRPr lang="en-GB" sz="2400" dirty="0">
              <a:solidFill>
                <a:schemeClr val="tx2"/>
              </a:solidFill>
              <a:latin typeface="VAGRundschriftDLig" panose="00000400000000000000" pitchFamily="50" charset="0"/>
            </a:endParaRPr>
          </a:p>
          <a:p>
            <a:pPr marL="0" lvl="0" indent="0">
              <a:buNone/>
            </a:pPr>
            <a:r>
              <a:rPr lang="en-GB" sz="2400" dirty="0">
                <a:solidFill>
                  <a:schemeClr val="tx2"/>
                </a:solidFill>
                <a:latin typeface="VAGRundschriftDLig" panose="00000400000000000000" pitchFamily="50" charset="0"/>
              </a:rPr>
              <a:t>How do you think this could be achieved?  </a:t>
            </a:r>
          </a:p>
          <a:p>
            <a:pPr marL="0" lvl="0" indent="0">
              <a:buNone/>
            </a:pPr>
            <a:r>
              <a:rPr lang="en-GB" sz="2400" dirty="0">
                <a:solidFill>
                  <a:schemeClr val="tx2"/>
                </a:solidFill>
                <a:latin typeface="VAGRundschriftDLig" panose="00000400000000000000" pitchFamily="50" charset="0"/>
              </a:rPr>
              <a:t>Spend ten minutes with a partner to decide how this can be achieved….</a:t>
            </a:r>
          </a:p>
          <a:p>
            <a:pPr marL="0" lvl="0" indent="0">
              <a:buNone/>
            </a:pPr>
            <a:r>
              <a:rPr lang="en-GB" sz="2400" dirty="0">
                <a:solidFill>
                  <a:schemeClr val="tx2"/>
                </a:solidFill>
                <a:latin typeface="VAGRundschriftDLig" panose="00000400000000000000" pitchFamily="50" charset="0"/>
              </a:rPr>
              <a:t>Carefully plan and design studies to minimise the above </a:t>
            </a:r>
          </a:p>
          <a:p>
            <a:pPr marL="0" lvl="0" indent="0">
              <a:buNone/>
            </a:pPr>
            <a:r>
              <a:rPr lang="en-GB" sz="2400" dirty="0">
                <a:solidFill>
                  <a:schemeClr val="tx2"/>
                </a:solidFill>
                <a:latin typeface="VAGRundschriftDLig" panose="00000400000000000000" pitchFamily="50" charset="0"/>
              </a:rPr>
              <a:t>Use pain relief and anaesthesia to minimise pain</a:t>
            </a:r>
          </a:p>
          <a:p>
            <a:pPr marL="0" lvl="0" indent="0">
              <a:buNone/>
            </a:pPr>
            <a:r>
              <a:rPr lang="en-GB" sz="2400" dirty="0">
                <a:solidFill>
                  <a:schemeClr val="tx2"/>
                </a:solidFill>
                <a:latin typeface="VAGRundschriftDLig" panose="00000400000000000000" pitchFamily="50" charset="0"/>
              </a:rPr>
              <a:t>Provide housing that allows animals to perform their natural behaviours</a:t>
            </a:r>
          </a:p>
          <a:p>
            <a:pPr marL="0" lvl="0" indent="0">
              <a:buNone/>
            </a:pPr>
            <a:r>
              <a:rPr lang="en-GB" sz="2400" dirty="0">
                <a:solidFill>
                  <a:schemeClr val="tx2"/>
                </a:solidFill>
                <a:latin typeface="VAGRundschriftDLig" panose="00000400000000000000" pitchFamily="50" charset="0"/>
              </a:rPr>
              <a:t>Handle them more sympathetically and appropriately</a:t>
            </a:r>
          </a:p>
          <a:p>
            <a:pPr marL="0" lvl="0" indent="0">
              <a:buNone/>
            </a:pPr>
            <a:r>
              <a:rPr lang="en-GB" sz="2400" dirty="0">
                <a:solidFill>
                  <a:schemeClr val="tx2"/>
                </a:solidFill>
                <a:latin typeface="VAGRundschriftDLig" panose="00000400000000000000" pitchFamily="50" charset="0"/>
              </a:rPr>
              <a:t>Train animals so that they can understand what is required to minimise their stress</a:t>
            </a:r>
          </a:p>
          <a:p>
            <a:pPr marL="0" lvl="0" indent="0">
              <a:buNone/>
            </a:pPr>
            <a:endParaRPr lang="en-GB" sz="1300" dirty="0">
              <a:solidFill>
                <a:schemeClr val="tx2"/>
              </a:solidFill>
              <a:latin typeface="VAGRundschriftDLig" panose="00000400000000000000" pitchFamily="50" charset="0"/>
            </a:endParaRPr>
          </a:p>
        </p:txBody>
      </p:sp>
      <p:grpSp>
        <p:nvGrpSpPr>
          <p:cNvPr id="36" name="Group 35">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37" name="Freeform: Shape 36">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21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 on document with pen">
            <a:extLst>
              <a:ext uri="{FF2B5EF4-FFF2-40B4-BE49-F238E27FC236}">
                <a16:creationId xmlns:a16="http://schemas.microsoft.com/office/drawing/2014/main" id="{FAEA61EE-AC95-86A5-04D6-EFE9D68957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884" r="-1" b="-1"/>
          <a:stretch/>
        </p:blipFill>
        <p:spPr>
          <a:xfrm>
            <a:off x="2601869" y="10"/>
            <a:ext cx="9669642" cy="6857990"/>
          </a:xfrm>
          <a:prstGeom prst="rect">
            <a:avLst/>
          </a:prstGeom>
        </p:spPr>
      </p:pic>
      <p:sp>
        <p:nvSpPr>
          <p:cNvPr id="24"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44DAEA-8BCE-6989-07A0-5DC80FDD7B1F}"/>
              </a:ext>
            </a:extLst>
          </p:cNvPr>
          <p:cNvSpPr>
            <a:spLocks noGrp="1"/>
          </p:cNvSpPr>
          <p:nvPr>
            <p:ph type="title"/>
          </p:nvPr>
        </p:nvSpPr>
        <p:spPr>
          <a:xfrm>
            <a:off x="838201" y="365125"/>
            <a:ext cx="2382078" cy="197146"/>
          </a:xfrm>
        </p:spPr>
        <p:txBody>
          <a:bodyPr>
            <a:normAutofit fontScale="90000"/>
          </a:bodyPr>
          <a:lstStyle/>
          <a:p>
            <a:endParaRPr lang="en-GB" sz="4000" dirty="0">
              <a:latin typeface="VAGRundschriftD" panose="00000500000000000000" pitchFamily="50" charset="0"/>
            </a:endParaRPr>
          </a:p>
        </p:txBody>
      </p:sp>
      <p:sp>
        <p:nvSpPr>
          <p:cNvPr id="6" name="Content Placeholder 5">
            <a:extLst>
              <a:ext uri="{FF2B5EF4-FFF2-40B4-BE49-F238E27FC236}">
                <a16:creationId xmlns:a16="http://schemas.microsoft.com/office/drawing/2014/main" id="{ED6FE5A4-0424-10F8-88A6-BD859494005C}"/>
              </a:ext>
            </a:extLst>
          </p:cNvPr>
          <p:cNvSpPr>
            <a:spLocks noGrp="1"/>
          </p:cNvSpPr>
          <p:nvPr>
            <p:ph idx="1"/>
          </p:nvPr>
        </p:nvSpPr>
        <p:spPr>
          <a:xfrm>
            <a:off x="244220" y="1965108"/>
            <a:ext cx="4466928" cy="4527767"/>
          </a:xfrm>
        </p:spPr>
        <p:txBody>
          <a:bodyPr>
            <a:normAutofit lnSpcReduction="10000"/>
          </a:bodyPr>
          <a:lstStyle/>
          <a:p>
            <a:pPr marL="0" lvl="0" indent="0">
              <a:spcBef>
                <a:spcPts val="0"/>
              </a:spcBef>
              <a:buNone/>
            </a:pPr>
            <a:endParaRPr lang="en-US" sz="2000" dirty="0">
              <a:latin typeface="VAGRundschriftD" panose="00000500000000000000" pitchFamily="50" charset="0"/>
            </a:endParaRPr>
          </a:p>
          <a:p>
            <a:pPr marL="0" lvl="0" indent="0">
              <a:spcBef>
                <a:spcPts val="0"/>
              </a:spcBef>
              <a:buNone/>
            </a:pPr>
            <a:endParaRPr lang="en-US" sz="2000" dirty="0">
              <a:latin typeface="VAGRundschriftD" panose="00000500000000000000" pitchFamily="50" charset="0"/>
            </a:endParaRPr>
          </a:p>
          <a:p>
            <a:pPr marL="0" lvl="0" indent="0" algn="ctr">
              <a:spcBef>
                <a:spcPts val="0"/>
              </a:spcBef>
              <a:buNone/>
            </a:pPr>
            <a:endParaRPr lang="en-US" dirty="0">
              <a:latin typeface="VAGRundschriftD" panose="00000500000000000000" pitchFamily="50" charset="0"/>
            </a:endParaRPr>
          </a:p>
          <a:p>
            <a:pPr marL="0" lvl="0" indent="0" algn="ctr">
              <a:spcBef>
                <a:spcPts val="0"/>
              </a:spcBef>
              <a:buNone/>
            </a:pPr>
            <a:r>
              <a:rPr lang="en-US" sz="3200" dirty="0" err="1">
                <a:latin typeface="VAGRundschriftDLig" panose="00000400000000000000" pitchFamily="50" charset="0"/>
              </a:rPr>
              <a:t>Humanimal</a:t>
            </a:r>
            <a:r>
              <a:rPr lang="en-US" sz="3200" dirty="0">
                <a:latin typeface="VAGRundschriftDLig" panose="00000400000000000000" pitchFamily="50" charset="0"/>
              </a:rPr>
              <a:t> Trust </a:t>
            </a:r>
            <a:r>
              <a:rPr lang="en-US" sz="3200" dirty="0">
                <a:solidFill>
                  <a:srgbClr val="A51890"/>
                </a:solidFill>
                <a:latin typeface="VAGRundschriftDLig" panose="00000400000000000000" pitchFamily="50" charset="0"/>
              </a:rPr>
              <a:t>DOES NOT</a:t>
            </a:r>
            <a:r>
              <a:rPr lang="en-US" sz="3200" dirty="0">
                <a:latin typeface="VAGRundschriftDLig" panose="00000400000000000000" pitchFamily="50" charset="0"/>
              </a:rPr>
              <a:t> fund any research which involves the use of experimental animal models</a:t>
            </a:r>
          </a:p>
          <a:p>
            <a:pPr marL="0" lvl="0" indent="0" algn="ctr">
              <a:spcBef>
                <a:spcPts val="0"/>
              </a:spcBef>
              <a:buNone/>
            </a:pPr>
            <a:endParaRPr lang="en-US" sz="3200" dirty="0">
              <a:latin typeface="VAGRundschriftDLig" panose="00000400000000000000" pitchFamily="50" charset="0"/>
            </a:endParaRPr>
          </a:p>
          <a:p>
            <a:pPr marL="0" lvl="0" indent="0" algn="ctr">
              <a:spcBef>
                <a:spcPts val="0"/>
              </a:spcBef>
              <a:buNone/>
            </a:pPr>
            <a:r>
              <a:rPr lang="en-US" sz="3200" dirty="0">
                <a:latin typeface="VAGRundschriftDLig" panose="00000400000000000000" pitchFamily="50" charset="0"/>
              </a:rPr>
              <a:t>We are looking forward to the day when there is no more testing on animals.</a:t>
            </a:r>
            <a:endParaRPr lang="en-GB" sz="3200" dirty="0">
              <a:latin typeface="VAGRundschriftDLig" panose="00000400000000000000" pitchFamily="50" charset="0"/>
            </a:endParaRPr>
          </a:p>
          <a:p>
            <a:pPr marL="0" lvl="0" indent="0">
              <a:buNone/>
            </a:pPr>
            <a:endParaRPr lang="en-GB" sz="2000" dirty="0">
              <a:latin typeface="VAGRundschriftDLig" panose="00000400000000000000" pitchFamily="50" charset="0"/>
            </a:endParaRPr>
          </a:p>
        </p:txBody>
      </p:sp>
      <p:pic>
        <p:nvPicPr>
          <p:cNvPr id="4" name="Picture 3">
            <a:extLst>
              <a:ext uri="{FF2B5EF4-FFF2-40B4-BE49-F238E27FC236}">
                <a16:creationId xmlns:a16="http://schemas.microsoft.com/office/drawing/2014/main" id="{F3CA337A-690C-FC6D-062B-CEF78545F2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537" y="1067084"/>
            <a:ext cx="3311750" cy="1280271"/>
          </a:xfrm>
          <a:prstGeom prst="rect">
            <a:avLst/>
          </a:prstGeom>
        </p:spPr>
      </p:pic>
    </p:spTree>
    <p:extLst>
      <p:ext uri="{BB962C8B-B14F-4D97-AF65-F5344CB8AC3E}">
        <p14:creationId xmlns:p14="http://schemas.microsoft.com/office/powerpoint/2010/main" val="1585553662"/>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smtClean="0">
            <a:solidFill>
              <a:srgbClr val="767777"/>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75F345F0C164E83B07E675425B399" ma:contentTypeVersion="17" ma:contentTypeDescription="Create a new document." ma:contentTypeScope="" ma:versionID="a8567715db3e3d34cf0afd080452f269">
  <xsd:schema xmlns:xsd="http://www.w3.org/2001/XMLSchema" xmlns:xs="http://www.w3.org/2001/XMLSchema" xmlns:p="http://schemas.microsoft.com/office/2006/metadata/properties" xmlns:ns2="43432aec-f891-4fdc-a3fc-9a09cdaa484e" xmlns:ns3="825ed524-e7b1-4e6a-813b-8b52874a4540" targetNamespace="http://schemas.microsoft.com/office/2006/metadata/properties" ma:root="true" ma:fieldsID="2fa7c94cc9cf2803b7f17f8bc6cf8693" ns2:_="" ns3:_="">
    <xsd:import namespace="43432aec-f891-4fdc-a3fc-9a09cdaa484e"/>
    <xsd:import namespace="825ed524-e7b1-4e6a-813b-8b52874a454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unfinish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2aec-f891-4fdc-a3fc-9a09cdaa4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ac5215-9cbf-48df-ac0a-ee216dfead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unfinished" ma:index="21" nillable="true" ma:displayName="unfinished" ma:format="Dropdown" ma:internalName="unfinished">
      <xsd:simpleType>
        <xsd:restriction base="dms:Text">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ed524-e7b1-4e6a-813b-8b52874a454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5de6784-ba97-4486-b17a-ced7568ac604}" ma:internalName="TaxCatchAll" ma:showField="CatchAllData" ma:web="825ed524-e7b1-4e6a-813b-8b52874a4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nfinished xmlns="43432aec-f891-4fdc-a3fc-9a09cdaa484e" xsi:nil="true"/>
    <lcf76f155ced4ddcb4097134ff3c332f xmlns="43432aec-f891-4fdc-a3fc-9a09cdaa484e">
      <Terms xmlns="http://schemas.microsoft.com/office/infopath/2007/PartnerControls"/>
    </lcf76f155ced4ddcb4097134ff3c332f>
    <TaxCatchAll xmlns="825ed524-e7b1-4e6a-813b-8b52874a4540" xsi:nil="true"/>
  </documentManagement>
</p:properties>
</file>

<file path=customXml/itemProps1.xml><?xml version="1.0" encoding="utf-8"?>
<ds:datastoreItem xmlns:ds="http://schemas.openxmlformats.org/officeDocument/2006/customXml" ds:itemID="{5044CD78-F993-4B65-A4CA-1AF991256449}">
  <ds:schemaRefs>
    <ds:schemaRef ds:uri="http://schemas.microsoft.com/sharepoint/v3/contenttype/forms"/>
  </ds:schemaRefs>
</ds:datastoreItem>
</file>

<file path=customXml/itemProps2.xml><?xml version="1.0" encoding="utf-8"?>
<ds:datastoreItem xmlns:ds="http://schemas.openxmlformats.org/officeDocument/2006/customXml" ds:itemID="{FCE3F0E0-BCB1-46C5-803A-F8DC36C34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2aec-f891-4fdc-a3fc-9a09cdaa484e"/>
    <ds:schemaRef ds:uri="825ed524-e7b1-4e6a-813b-8b52874a4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AFDBC-37E3-4448-8F88-27E671B5E2C5}">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825ed524-e7b1-4e6a-813b-8b52874a4540"/>
    <ds:schemaRef ds:uri="http://schemas.microsoft.com/office/2006/metadata/properties"/>
    <ds:schemaRef ds:uri="43432aec-f891-4fdc-a3fc-9a09cdaa48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17792</TotalTime>
  <Words>977</Words>
  <Application>Microsoft Office PowerPoint</Application>
  <PresentationFormat>Widescreen</PresentationFormat>
  <Paragraphs>116</Paragraphs>
  <Slides>15</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Open Sans</vt:lpstr>
      <vt:lpstr>VAGRundschriftD</vt:lpstr>
      <vt:lpstr>VAGRundschriftDLig</vt:lpstr>
      <vt:lpstr>1_Office Theme</vt:lpstr>
      <vt:lpstr>1_Custom Design</vt:lpstr>
      <vt:lpstr>Custom Design</vt:lpstr>
      <vt:lpstr>Exploring the 3Rs and Reciprocity in Animal Research</vt:lpstr>
      <vt:lpstr>The 3 Rs</vt:lpstr>
      <vt:lpstr>The 3 Rs</vt:lpstr>
      <vt:lpstr>The 3Rs</vt:lpstr>
      <vt:lpstr>The 3Rs</vt:lpstr>
      <vt:lpstr>Replace</vt:lpstr>
      <vt:lpstr>The 3Rs</vt:lpstr>
      <vt:lpstr>The 3Rs</vt:lpstr>
      <vt:lpstr>PowerPoint Presentation</vt:lpstr>
      <vt:lpstr>The 3Rs</vt:lpstr>
      <vt:lpstr>Instead of 3Rs….</vt:lpstr>
      <vt:lpstr>4Rs</vt:lpstr>
      <vt:lpstr>PowerPoint Presentation</vt:lpstr>
      <vt:lpstr>We need to do something -  NOW</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Anatomy</dc:title>
  <dc:creator>Rachel Jackson</dc:creator>
  <cp:lastModifiedBy>Sarah Harper</cp:lastModifiedBy>
  <cp:revision>58</cp:revision>
  <dcterms:created xsi:type="dcterms:W3CDTF">2023-03-01T12:23:09Z</dcterms:created>
  <dcterms:modified xsi:type="dcterms:W3CDTF">2024-06-18T14:44:12Z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0x01010092575F345F0C164E83B07E675425B399</vt:lpwstr>
  </property>
  <property fmtid="{D5CDD505-2E9C-101B-9397-08002B2CF9AE}" pid="3" name="MediaServiceImageTags">
    <vt:lpwstr/>
  </property>
</Properties>
</file>