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Lst>
  <p:notesMasterIdLst>
    <p:notesMasterId r:id="rId16"/>
  </p:notesMasterIdLst>
  <p:sldIdLst>
    <p:sldId id="259" r:id="rId7"/>
    <p:sldId id="262" r:id="rId8"/>
    <p:sldId id="431" r:id="rId9"/>
    <p:sldId id="430" r:id="rId10"/>
    <p:sldId id="434" r:id="rId11"/>
    <p:sldId id="433" r:id="rId12"/>
    <p:sldId id="439" r:id="rId13"/>
    <p:sldId id="440" r:id="rId14"/>
    <p:sldId id="43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BF6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685F9-DF06-37C4-C40A-3CEB74EFC05F}" v="2" dt="2023-09-13T10:54:54.026"/>
    <p1510:client id="{48D11DB4-8F1C-48D3-9C56-31223BCD6F41}" v="6" dt="2023-06-14T11:24:13.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1" d="100"/>
          <a:sy n="61" d="100"/>
        </p:scale>
        <p:origin x="110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ackson" userId="S::rachel@humanimaltrust.onmicrosoft.com::d840a2f6-06d0-44a6-b007-9fa5591c9407" providerId="AD" clId="Web-{0F0685F9-DF06-37C4-C40A-3CEB74EFC05F}"/>
    <pc:docChg chg="delSld">
      <pc:chgData name="Rachel Jackson" userId="S::rachel@humanimaltrust.onmicrosoft.com::d840a2f6-06d0-44a6-b007-9fa5591c9407" providerId="AD" clId="Web-{0F0685F9-DF06-37C4-C40A-3CEB74EFC05F}" dt="2023-09-13T10:54:54.026" v="1"/>
      <pc:docMkLst>
        <pc:docMk/>
      </pc:docMkLst>
      <pc:sldChg chg="del">
        <pc:chgData name="Rachel Jackson" userId="S::rachel@humanimaltrust.onmicrosoft.com::d840a2f6-06d0-44a6-b007-9fa5591c9407" providerId="AD" clId="Web-{0F0685F9-DF06-37C4-C40A-3CEB74EFC05F}" dt="2023-09-13T10:54:32.072" v="0"/>
        <pc:sldMkLst>
          <pc:docMk/>
          <pc:sldMk cId="811051391" sldId="435"/>
        </pc:sldMkLst>
      </pc:sldChg>
      <pc:sldChg chg="del">
        <pc:chgData name="Rachel Jackson" userId="S::rachel@humanimaltrust.onmicrosoft.com::d840a2f6-06d0-44a6-b007-9fa5591c9407" providerId="AD" clId="Web-{0F0685F9-DF06-37C4-C40A-3CEB74EFC05F}" dt="2023-09-13T10:54:54.026" v="1"/>
        <pc:sldMkLst>
          <pc:docMk/>
          <pc:sldMk cId="2174446819" sldId="437"/>
        </pc:sldMkLst>
      </pc:sldChg>
    </pc:docChg>
  </pc:docChgLst>
  <pc:docChgLst>
    <pc:chgData name="Rachel Jackson" userId="b3e839f4b8bb0973" providerId="LiveId" clId="{48D11DB4-8F1C-48D3-9C56-31223BCD6F41}"/>
    <pc:docChg chg="undo custSel addSld delSld modSld">
      <pc:chgData name="Rachel Jackson" userId="b3e839f4b8bb0973" providerId="LiveId" clId="{48D11DB4-8F1C-48D3-9C56-31223BCD6F41}" dt="2023-06-20T12:02:21.963" v="168" actId="20577"/>
      <pc:docMkLst>
        <pc:docMk/>
      </pc:docMkLst>
      <pc:sldChg chg="modSp mod">
        <pc:chgData name="Rachel Jackson" userId="b3e839f4b8bb0973" providerId="LiveId" clId="{48D11DB4-8F1C-48D3-9C56-31223BCD6F41}" dt="2023-06-20T11:35:55.951" v="155" actId="14100"/>
        <pc:sldMkLst>
          <pc:docMk/>
          <pc:sldMk cId="476057095" sldId="430"/>
        </pc:sldMkLst>
        <pc:picChg chg="mod">
          <ac:chgData name="Rachel Jackson" userId="b3e839f4b8bb0973" providerId="LiveId" clId="{48D11DB4-8F1C-48D3-9C56-31223BCD6F41}" dt="2023-06-20T11:35:55.951" v="155" actId="14100"/>
          <ac:picMkLst>
            <pc:docMk/>
            <pc:sldMk cId="476057095" sldId="430"/>
            <ac:picMk id="4" creationId="{D88A397E-9232-66CA-27BD-A5971F653A6F}"/>
          </ac:picMkLst>
        </pc:picChg>
        <pc:picChg chg="mod">
          <ac:chgData name="Rachel Jackson" userId="b3e839f4b8bb0973" providerId="LiveId" clId="{48D11DB4-8F1C-48D3-9C56-31223BCD6F41}" dt="2023-06-20T11:35:35.555" v="154" actId="14100"/>
          <ac:picMkLst>
            <pc:docMk/>
            <pc:sldMk cId="476057095" sldId="430"/>
            <ac:picMk id="8" creationId="{8780CDE8-D8B9-7AF0-8198-DD907F07CF35}"/>
          </ac:picMkLst>
        </pc:picChg>
      </pc:sldChg>
      <pc:sldChg chg="modSp mod">
        <pc:chgData name="Rachel Jackson" userId="b3e839f4b8bb0973" providerId="LiveId" clId="{48D11DB4-8F1C-48D3-9C56-31223BCD6F41}" dt="2023-06-20T10:55:57.730" v="151" actId="6549"/>
        <pc:sldMkLst>
          <pc:docMk/>
          <pc:sldMk cId="4252319599" sldId="431"/>
        </pc:sldMkLst>
        <pc:spChg chg="mod">
          <ac:chgData name="Rachel Jackson" userId="b3e839f4b8bb0973" providerId="LiveId" clId="{48D11DB4-8F1C-48D3-9C56-31223BCD6F41}" dt="2023-06-20T10:55:57.730" v="151" actId="6549"/>
          <ac:spMkLst>
            <pc:docMk/>
            <pc:sldMk cId="4252319599" sldId="431"/>
            <ac:spMk id="3" creationId="{CDB9BB0E-C99D-75BF-B8F2-9A67C5CDD063}"/>
          </ac:spMkLst>
        </pc:spChg>
      </pc:sldChg>
      <pc:sldChg chg="modSp mod modShow">
        <pc:chgData name="Rachel Jackson" userId="b3e839f4b8bb0973" providerId="LiveId" clId="{48D11DB4-8F1C-48D3-9C56-31223BCD6F41}" dt="2023-06-20T11:36:25.004" v="156" actId="14100"/>
        <pc:sldMkLst>
          <pc:docMk/>
          <pc:sldMk cId="2174446819" sldId="437"/>
        </pc:sldMkLst>
        <pc:picChg chg="mod">
          <ac:chgData name="Rachel Jackson" userId="b3e839f4b8bb0973" providerId="LiveId" clId="{48D11DB4-8F1C-48D3-9C56-31223BCD6F41}" dt="2023-06-20T11:36:25.004" v="156" actId="14100"/>
          <ac:picMkLst>
            <pc:docMk/>
            <pc:sldMk cId="2174446819" sldId="437"/>
            <ac:picMk id="5" creationId="{357A7045-06B5-F2EC-D9B8-90EAFBA775A1}"/>
          </ac:picMkLst>
        </pc:picChg>
      </pc:sldChg>
      <pc:sldChg chg="modSp mod">
        <pc:chgData name="Rachel Jackson" userId="b3e839f4b8bb0973" providerId="LiveId" clId="{48D11DB4-8F1C-48D3-9C56-31223BCD6F41}" dt="2023-06-20T12:02:21.963" v="168" actId="20577"/>
        <pc:sldMkLst>
          <pc:docMk/>
          <pc:sldMk cId="2960198743" sldId="438"/>
        </pc:sldMkLst>
        <pc:spChg chg="mod">
          <ac:chgData name="Rachel Jackson" userId="b3e839f4b8bb0973" providerId="LiveId" clId="{48D11DB4-8F1C-48D3-9C56-31223BCD6F41}" dt="2023-06-20T12:02:21.963" v="168" actId="20577"/>
          <ac:spMkLst>
            <pc:docMk/>
            <pc:sldMk cId="2960198743" sldId="438"/>
            <ac:spMk id="3" creationId="{8791D0CF-9BED-B2AF-C1A2-26A087B1E57B}"/>
          </ac:spMkLst>
        </pc:spChg>
      </pc:sldChg>
      <pc:sldChg chg="new del">
        <pc:chgData name="Rachel Jackson" userId="b3e839f4b8bb0973" providerId="LiveId" clId="{48D11DB4-8F1C-48D3-9C56-31223BCD6F41}" dt="2023-06-14T10:55:10.183" v="1" actId="680"/>
        <pc:sldMkLst>
          <pc:docMk/>
          <pc:sldMk cId="29838399" sldId="440"/>
        </pc:sldMkLst>
      </pc:sldChg>
      <pc:sldChg chg="addSp delSp modSp new mod setBg addAnim">
        <pc:chgData name="Rachel Jackson" userId="b3e839f4b8bb0973" providerId="LiveId" clId="{48D11DB4-8F1C-48D3-9C56-31223BCD6F41}" dt="2023-06-14T11:24:16.611" v="136" actId="14100"/>
        <pc:sldMkLst>
          <pc:docMk/>
          <pc:sldMk cId="590593101" sldId="440"/>
        </pc:sldMkLst>
        <pc:spChg chg="mod">
          <ac:chgData name="Rachel Jackson" userId="b3e839f4b8bb0973" providerId="LiveId" clId="{48D11DB4-8F1C-48D3-9C56-31223BCD6F41}" dt="2023-06-14T11:24:16.611" v="136" actId="14100"/>
          <ac:spMkLst>
            <pc:docMk/>
            <pc:sldMk cId="590593101" sldId="440"/>
            <ac:spMk id="2" creationId="{D48506CC-4839-9D74-0BEB-2B7DB007C449}"/>
          </ac:spMkLst>
        </pc:spChg>
        <pc:spChg chg="mod">
          <ac:chgData name="Rachel Jackson" userId="b3e839f4b8bb0973" providerId="LiveId" clId="{48D11DB4-8F1C-48D3-9C56-31223BCD6F41}" dt="2023-06-14T11:23:45.185" v="133" actId="14100"/>
          <ac:spMkLst>
            <pc:docMk/>
            <pc:sldMk cId="590593101" sldId="440"/>
            <ac:spMk id="3" creationId="{8FFC5753-E635-5DDD-E77C-F6CFFED48C3D}"/>
          </ac:spMkLst>
        </pc:spChg>
        <pc:spChg chg="add del">
          <ac:chgData name="Rachel Jackson" userId="b3e839f4b8bb0973" providerId="LiveId" clId="{48D11DB4-8F1C-48D3-9C56-31223BCD6F41}" dt="2023-06-14T11:23:02.308" v="117" actId="26606"/>
          <ac:spMkLst>
            <pc:docMk/>
            <pc:sldMk cId="590593101" sldId="440"/>
            <ac:spMk id="8" creationId="{A8DB9CD9-59B1-4D73-BC4C-98796A48EF9B}"/>
          </ac:spMkLst>
        </pc:spChg>
        <pc:spChg chg="add del">
          <ac:chgData name="Rachel Jackson" userId="b3e839f4b8bb0973" providerId="LiveId" clId="{48D11DB4-8F1C-48D3-9C56-31223BCD6F41}" dt="2023-06-14T11:23:02.308" v="117" actId="26606"/>
          <ac:spMkLst>
            <pc:docMk/>
            <pc:sldMk cId="590593101" sldId="440"/>
            <ac:spMk id="10" creationId="{8874A6A9-41FF-4E33-AFA8-F9F81436A59E}"/>
          </ac:spMkLst>
        </pc:spChg>
        <pc:spChg chg="add">
          <ac:chgData name="Rachel Jackson" userId="b3e839f4b8bb0973" providerId="LiveId" clId="{48D11DB4-8F1C-48D3-9C56-31223BCD6F41}" dt="2023-06-14T11:23:02.308" v="117" actId="26606"/>
          <ac:spMkLst>
            <pc:docMk/>
            <pc:sldMk cId="590593101" sldId="440"/>
            <ac:spMk id="26" creationId="{A3363022-C969-41E9-8EB2-E4C94908C1FA}"/>
          </ac:spMkLst>
        </pc:spChg>
        <pc:spChg chg="add">
          <ac:chgData name="Rachel Jackson" userId="b3e839f4b8bb0973" providerId="LiveId" clId="{48D11DB4-8F1C-48D3-9C56-31223BCD6F41}" dt="2023-06-14T11:23:02.308" v="117" actId="26606"/>
          <ac:spMkLst>
            <pc:docMk/>
            <pc:sldMk cId="590593101" sldId="440"/>
            <ac:spMk id="28" creationId="{8D1AD6B3-BE88-4CEB-BA17-790657CC4729}"/>
          </ac:spMkLst>
        </pc:spChg>
        <pc:grpChg chg="add del">
          <ac:chgData name="Rachel Jackson" userId="b3e839f4b8bb0973" providerId="LiveId" clId="{48D11DB4-8F1C-48D3-9C56-31223BCD6F41}" dt="2023-06-14T11:23:02.308" v="117" actId="26606"/>
          <ac:grpSpMkLst>
            <pc:docMk/>
            <pc:sldMk cId="590593101" sldId="440"/>
            <ac:grpSpMk id="12" creationId="{721D730E-1F97-4071-B143-B05E6D2599BC}"/>
          </ac:grpSpMkLst>
        </pc:grpChg>
        <pc:grpChg chg="add">
          <ac:chgData name="Rachel Jackson" userId="b3e839f4b8bb0973" providerId="LiveId" clId="{48D11DB4-8F1C-48D3-9C56-31223BCD6F41}" dt="2023-06-14T11:23:02.308" v="117" actId="26606"/>
          <ac:grpSpMkLst>
            <pc:docMk/>
            <pc:sldMk cId="590593101" sldId="440"/>
            <ac:grpSpMk id="30" creationId="{89D1390B-7E13-4B4F-9CB2-391063412E54}"/>
          </ac:grpSpMkLst>
        </pc:grpChg>
        <pc:picChg chg="add mod">
          <ac:chgData name="Rachel Jackson" userId="b3e839f4b8bb0973" providerId="LiveId" clId="{48D11DB4-8F1C-48D3-9C56-31223BCD6F41}" dt="2023-06-14T11:23:00.410" v="116"/>
          <ac:picMkLst>
            <pc:docMk/>
            <pc:sldMk cId="590593101" sldId="440"/>
            <ac:picMk id="4" creationId="{669C8133-1B6B-574F-1136-2EDA4F993D1F}"/>
          </ac:picMkLst>
        </pc:picChg>
        <pc:picChg chg="add">
          <ac:chgData name="Rachel Jackson" userId="b3e839f4b8bb0973" providerId="LiveId" clId="{48D11DB4-8F1C-48D3-9C56-31223BCD6F41}" dt="2023-06-14T11:23:02.308" v="117" actId="26606"/>
          <ac:picMkLst>
            <pc:docMk/>
            <pc:sldMk cId="590593101" sldId="440"/>
            <ac:picMk id="23" creationId="{CA9940DB-F57B-5ABF-F5F4-9CF64FFC3984}"/>
          </ac:picMkLst>
        </pc:picChg>
      </pc:sldChg>
      <pc:sldChg chg="new del">
        <pc:chgData name="Rachel Jackson" userId="b3e839f4b8bb0973" providerId="LiveId" clId="{48D11DB4-8F1C-48D3-9C56-31223BCD6F41}" dt="2023-06-14T10:55:50.714" v="3" actId="680"/>
        <pc:sldMkLst>
          <pc:docMk/>
          <pc:sldMk cId="1455661262" sldId="4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D25A7-C6DF-468E-BA63-2370F076F6D5}"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3ED60-C2D8-4F49-AF22-36C3F0100327}" type="slidenum">
              <a:rPr lang="en-GB" smtClean="0"/>
              <a:t>‹#›</a:t>
            </a:fld>
            <a:endParaRPr lang="en-GB"/>
          </a:p>
        </p:txBody>
      </p:sp>
    </p:spTree>
    <p:extLst>
      <p:ext uri="{BB962C8B-B14F-4D97-AF65-F5344CB8AC3E}">
        <p14:creationId xmlns:p14="http://schemas.microsoft.com/office/powerpoint/2010/main" val="4465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8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2</a:t>
            </a:fld>
            <a:endParaRPr lang="en-GB"/>
          </a:p>
        </p:txBody>
      </p:sp>
    </p:spTree>
    <p:extLst>
      <p:ext uri="{BB962C8B-B14F-4D97-AF65-F5344CB8AC3E}">
        <p14:creationId xmlns:p14="http://schemas.microsoft.com/office/powerpoint/2010/main" val="285152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 skull</a:t>
            </a:r>
          </a:p>
          <a:p>
            <a:r>
              <a:rPr lang="en-GB" dirty="0"/>
              <a:t>Peach – mandible </a:t>
            </a:r>
          </a:p>
          <a:p>
            <a:r>
              <a:rPr lang="en-GB" dirty="0"/>
              <a:t>Light blue – spine</a:t>
            </a:r>
          </a:p>
          <a:p>
            <a:r>
              <a:rPr lang="en-GB" dirty="0"/>
              <a:t>Peach – shoulder blade</a:t>
            </a:r>
          </a:p>
          <a:p>
            <a:r>
              <a:rPr lang="en-GB" dirty="0"/>
              <a:t>Yellow forelimb – humerus</a:t>
            </a:r>
          </a:p>
          <a:p>
            <a:r>
              <a:rPr lang="en-GB" dirty="0"/>
              <a:t>Green -  radius and ulna</a:t>
            </a:r>
          </a:p>
          <a:p>
            <a:r>
              <a:rPr lang="en-GB" dirty="0"/>
              <a:t>Light blue – meta carpals </a:t>
            </a:r>
          </a:p>
          <a:p>
            <a:r>
              <a:rPr lang="en-GB" dirty="0"/>
              <a:t>Purple – phalanges</a:t>
            </a:r>
          </a:p>
          <a:p>
            <a:r>
              <a:rPr lang="en-GB" dirty="0"/>
              <a:t>Purple – pelvic bones</a:t>
            </a:r>
          </a:p>
          <a:p>
            <a:r>
              <a:rPr lang="en-GB" dirty="0"/>
              <a:t>Hind limbs – femur</a:t>
            </a:r>
          </a:p>
          <a:p>
            <a:r>
              <a:rPr lang="en-GB" dirty="0"/>
              <a:t>Green – tibia and fibula</a:t>
            </a:r>
          </a:p>
          <a:p>
            <a:r>
              <a:rPr lang="en-GB" dirty="0"/>
              <a:t>Light blue hind limbs – tarsus</a:t>
            </a:r>
          </a:p>
          <a:p>
            <a:r>
              <a:rPr lang="en-GB" dirty="0"/>
              <a:t>Purple – metatarsus and phalanges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4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pink –   radius</a:t>
            </a:r>
          </a:p>
          <a:p>
            <a:r>
              <a:rPr lang="en-GB" dirty="0"/>
              <a:t>Yellow -   ulna</a:t>
            </a:r>
          </a:p>
          <a:p>
            <a:r>
              <a:rPr lang="en-GB" dirty="0"/>
              <a:t>Green - carpus</a:t>
            </a:r>
          </a:p>
          <a:p>
            <a:r>
              <a:rPr lang="en-GB" dirty="0"/>
              <a:t>Purple -  </a:t>
            </a:r>
            <a:r>
              <a:rPr lang="en-GB" dirty="0" err="1"/>
              <a:t>metacarpuls</a:t>
            </a:r>
            <a:endParaRPr lang="en-GB" dirty="0"/>
          </a:p>
          <a:p>
            <a:r>
              <a:rPr lang="en-GB" dirty="0"/>
              <a:t>Orange – proximal phalanx</a:t>
            </a:r>
          </a:p>
          <a:p>
            <a:r>
              <a:rPr lang="en-GB" dirty="0"/>
              <a:t>Grey – middle phalanx</a:t>
            </a:r>
          </a:p>
          <a:p>
            <a:r>
              <a:rPr lang="en-GB" dirty="0"/>
              <a:t>Green – ungual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00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noto_sansregular"/>
              </a:rPr>
              <a:t>Knee replacement, also called knee arthroplasty or total knee replacement, is a surgical procedure to resurface a knee damaged by arthritis. Metal and plastic parts are used to cap the ends of the bones that form the knee joint, along with the kneecap. This surgery may be considered for someone who has severe arthritis or a severe knee injury.</a:t>
            </a:r>
            <a:br>
              <a:rPr lang="en-GB" b="0" i="0" dirty="0">
                <a:solidFill>
                  <a:srgbClr val="000000"/>
                </a:solidFill>
                <a:effectLst/>
                <a:latin typeface="noto_sansregular"/>
              </a:rPr>
            </a:br>
            <a:r>
              <a:rPr lang="en-GB" b="0" i="0" dirty="0">
                <a:solidFill>
                  <a:srgbClr val="000000"/>
                </a:solidFill>
                <a:effectLst/>
                <a:latin typeface="noto_sansregular"/>
              </a:rPr>
              <a:t>Recovery:    </a:t>
            </a:r>
            <a:r>
              <a:rPr lang="en-GB" b="0" i="0" dirty="0">
                <a:solidFill>
                  <a:srgbClr val="BDC1C6"/>
                </a:solidFill>
                <a:effectLst/>
                <a:latin typeface="arial" panose="020B0604020202020204" pitchFamily="34" charset="0"/>
              </a:rPr>
              <a:t>You should be able to stop using your crutches or walking frame and resume normal leisure activities 6 weeks after surgery. However, it may take </a:t>
            </a:r>
            <a:r>
              <a:rPr lang="en-GB" b="1" i="0" dirty="0">
                <a:solidFill>
                  <a:srgbClr val="BDC1C6"/>
                </a:solidFill>
                <a:effectLst/>
                <a:latin typeface="arial" panose="020B0604020202020204" pitchFamily="34" charset="0"/>
              </a:rPr>
              <a:t>up to 3 months for pain and swelling to settle down.</a:t>
            </a:r>
            <a:r>
              <a:rPr lang="en-GB" b="0" i="0" dirty="0">
                <a:solidFill>
                  <a:srgbClr val="BDC1C6"/>
                </a:solidFill>
                <a:effectLst/>
                <a:latin typeface="arial" panose="020B0604020202020204" pitchFamily="34" charset="0"/>
              </a:rPr>
              <a:t> </a:t>
            </a:r>
            <a:r>
              <a:rPr lang="en-GB" b="1" i="0" dirty="0">
                <a:solidFill>
                  <a:srgbClr val="BDC1C6"/>
                </a:solidFill>
                <a:effectLst/>
                <a:latin typeface="arial" panose="020B0604020202020204" pitchFamily="34" charset="0"/>
              </a:rPr>
              <a:t>It can take up to a year for any leg swelling to disappear</a:t>
            </a:r>
            <a:r>
              <a:rPr lang="en-GB" b="0" i="0" dirty="0">
                <a:solidFill>
                  <a:srgbClr val="BDC1C6"/>
                </a:solidFill>
                <a:effectLst/>
                <a:latin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7</a:t>
            </a:fld>
            <a:endParaRPr lang="en-GB"/>
          </a:p>
        </p:txBody>
      </p:sp>
    </p:spTree>
    <p:extLst>
      <p:ext uri="{BB962C8B-B14F-4D97-AF65-F5344CB8AC3E}">
        <p14:creationId xmlns:p14="http://schemas.microsoft.com/office/powerpoint/2010/main" val="266634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could we learn from the operations in dogs that would help humans? (3 minute pair work)</a:t>
            </a: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Vice versa (3 minute pair work)</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Put answers together and look for similarities/differences between humans and animals – This is why we need One Medicine</a:t>
            </a:r>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8</a:t>
            </a:fld>
            <a:endParaRPr lang="en-GB"/>
          </a:p>
        </p:txBody>
      </p:sp>
    </p:spTree>
    <p:extLst>
      <p:ext uri="{BB962C8B-B14F-4D97-AF65-F5344CB8AC3E}">
        <p14:creationId xmlns:p14="http://schemas.microsoft.com/office/powerpoint/2010/main" val="163429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9</a:t>
            </a:fld>
            <a:endParaRPr lang="en-GB"/>
          </a:p>
        </p:txBody>
      </p:sp>
    </p:spTree>
    <p:extLst>
      <p:ext uri="{BB962C8B-B14F-4D97-AF65-F5344CB8AC3E}">
        <p14:creationId xmlns:p14="http://schemas.microsoft.com/office/powerpoint/2010/main" val="136873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11</a:t>
            </a:fld>
            <a:endParaRPr lang="en-GB"/>
          </a:p>
        </p:txBody>
      </p:sp>
    </p:spTree>
    <p:extLst>
      <p:ext uri="{BB962C8B-B14F-4D97-AF65-F5344CB8AC3E}">
        <p14:creationId xmlns:p14="http://schemas.microsoft.com/office/powerpoint/2010/main" val="211344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D679-00CC-D962-2CFA-0C967AF99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57731E-1EF4-150B-CD36-E9C7B2171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4B8ECD-BF35-3D30-7869-D5A478B11519}"/>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5" name="Footer Placeholder 4">
            <a:extLst>
              <a:ext uri="{FF2B5EF4-FFF2-40B4-BE49-F238E27FC236}">
                <a16:creationId xmlns:a16="http://schemas.microsoft.com/office/drawing/2014/main" id="{C3744B70-6ABF-06B7-4114-F09C35EE82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5231C5-726F-821B-7DE0-2742DB82A41D}"/>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348414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AE5C-3DC1-BC7E-9BC4-285A1703DB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8BCE76-D751-5AE5-72DE-034139B8DF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1CC63C-E863-B8DA-9BCA-D8BF011D1934}"/>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5" name="Footer Placeholder 4">
            <a:extLst>
              <a:ext uri="{FF2B5EF4-FFF2-40B4-BE49-F238E27FC236}">
                <a16:creationId xmlns:a16="http://schemas.microsoft.com/office/drawing/2014/main" id="{CF4E9341-00E9-9644-1B34-DC9B72CB4B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792DAC-CE8D-905C-73E4-DD5DC78B1DB7}"/>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261854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4E2BC-45D8-3AB1-E906-43651D882A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856582-BA05-7263-5076-43D0A6F7ED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36DEE-91FD-B33F-5CA2-4EED694DFFA5}"/>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5" name="Footer Placeholder 4">
            <a:extLst>
              <a:ext uri="{FF2B5EF4-FFF2-40B4-BE49-F238E27FC236}">
                <a16:creationId xmlns:a16="http://schemas.microsoft.com/office/drawing/2014/main" id="{916A2189-48AD-09EC-A507-2B7E3E63E6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11256D-960E-51EC-38F9-77E490D2A332}"/>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97701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a:p>
            <a:r>
              <a:rPr lang="en-US" sz="1600" b="0" dirty="0">
                <a:solidFill>
                  <a:srgbClr val="767777"/>
                </a:solidFill>
              </a:rPr>
              <a:t>00/00/00</a:t>
            </a:r>
          </a:p>
          <a:p>
            <a:endParaRPr lang="en-US" dirty="0"/>
          </a:p>
        </p:txBody>
      </p:sp>
    </p:spTree>
    <p:extLst>
      <p:ext uri="{BB962C8B-B14F-4D97-AF65-F5344CB8AC3E}">
        <p14:creationId xmlns:p14="http://schemas.microsoft.com/office/powerpoint/2010/main" val="324549497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551047C9-9743-A842-8353-8C0BC23D7DF9}" type="datetime1">
              <a:rPr lang="en-GB" smtClean="0"/>
              <a:t>13/09/2023</a:t>
            </a:fld>
            <a:endParaRPr lang="en-GB" dirty="0"/>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719CAD57-8C9E-4053-888C-DFB8C558BE96}" type="slidenum">
              <a:rPr lang="en-GB" smtClean="0"/>
              <a:t>‹#›</a:t>
            </a:fld>
            <a:endParaRPr lang="en-GB" dirty="0"/>
          </a:p>
        </p:txBody>
      </p:sp>
    </p:spTree>
    <p:extLst>
      <p:ext uri="{BB962C8B-B14F-4D97-AF65-F5344CB8AC3E}">
        <p14:creationId xmlns:p14="http://schemas.microsoft.com/office/powerpoint/2010/main" val="39276426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3" y="775168"/>
            <a:ext cx="10515601" cy="428344"/>
          </a:xfrm>
          <a:prstGeom prst="rect">
            <a:avLst/>
          </a:prstGeom>
        </p:spPr>
        <p:txBody>
          <a:bodyPr anchor="b"/>
          <a:lstStyle>
            <a:lvl1pPr>
              <a:defRPr sz="3000" b="1">
                <a:solidFill>
                  <a:srgbClr val="0084A1"/>
                </a:solidFill>
                <a:latin typeface="Calibri" charset="0"/>
                <a:ea typeface="Calibri" charset="0"/>
                <a:cs typeface="Calibri" charset="0"/>
              </a:defRPr>
            </a:lvl1pPr>
          </a:lstStyle>
          <a:p>
            <a:r>
              <a:rPr lang="en-US" dirty="0"/>
              <a:t>Title to go here</a:t>
            </a:r>
          </a:p>
        </p:txBody>
      </p:sp>
      <p:sp>
        <p:nvSpPr>
          <p:cNvPr id="3" name="Text Placeholder 2"/>
          <p:cNvSpPr>
            <a:spLocks noGrp="1"/>
          </p:cNvSpPr>
          <p:nvPr>
            <p:ph type="body" idx="1" hasCustomPrompt="1"/>
          </p:nvPr>
        </p:nvSpPr>
        <p:spPr>
          <a:xfrm>
            <a:off x="716484" y="1779028"/>
            <a:ext cx="5647079" cy="372502"/>
          </a:xfrm>
          <a:prstGeom prst="rect">
            <a:avLst/>
          </a:prstGeom>
        </p:spPr>
        <p:txBody>
          <a:bodyPr/>
          <a:lstStyle>
            <a:lvl1pPr marL="0" indent="0">
              <a:buNone/>
              <a:defRPr sz="2000" b="1">
                <a:solidFill>
                  <a:srgbClr val="2CAB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endParaRPr lang="en-US" dirty="0"/>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3" y="2292350"/>
            <a:ext cx="5646615" cy="3759200"/>
          </a:xfrm>
          <a:prstGeom prst="rect">
            <a:avLst/>
          </a:prstGeom>
        </p:spPr>
        <p:txBody>
          <a:bodyPr/>
          <a:lstStyle>
            <a:lvl1pPr marL="0" indent="0">
              <a:buNone/>
              <a:defRPr sz="1600">
                <a:solidFill>
                  <a:srgbClr val="767777"/>
                </a:solidFill>
              </a:defRPr>
            </a:lvl1pPr>
          </a:lstStyle>
          <a:p>
            <a:pPr lvl="0"/>
            <a:r>
              <a:rPr lang="en-US" dirty="0"/>
              <a:t>Lorem</a:t>
            </a:r>
          </a:p>
        </p:txBody>
      </p:sp>
      <p:sp>
        <p:nvSpPr>
          <p:cNvPr id="21" name="Text Placeholder 20"/>
          <p:cNvSpPr>
            <a:spLocks noGrp="1"/>
          </p:cNvSpPr>
          <p:nvPr>
            <p:ph type="body" sz="quarter" idx="13" hasCustomPrompt="1"/>
          </p:nvPr>
        </p:nvSpPr>
        <p:spPr>
          <a:xfrm>
            <a:off x="717062" y="6286501"/>
            <a:ext cx="7524261" cy="295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b="0" baseline="0">
                <a:solidFill>
                  <a:srgbClr val="767777"/>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Presentation title 00/00/00</a:t>
            </a:r>
          </a:p>
        </p:txBody>
      </p:sp>
    </p:spTree>
    <p:extLst>
      <p:ext uri="{BB962C8B-B14F-4D97-AF65-F5344CB8AC3E}">
        <p14:creationId xmlns:p14="http://schemas.microsoft.com/office/powerpoint/2010/main" val="10792825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a:p>
            <a:r>
              <a:rPr lang="en-US" sz="1600" b="0" dirty="0">
                <a:solidFill>
                  <a:srgbClr val="767777"/>
                </a:solidFill>
              </a:rPr>
              <a:t>00/00/00</a:t>
            </a:r>
          </a:p>
          <a:p>
            <a:endParaRPr lang="en-US" dirty="0"/>
          </a:p>
        </p:txBody>
      </p:sp>
    </p:spTree>
    <p:extLst>
      <p:ext uri="{BB962C8B-B14F-4D97-AF65-F5344CB8AC3E}">
        <p14:creationId xmlns:p14="http://schemas.microsoft.com/office/powerpoint/2010/main" val="2980522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86D9-6D2A-2A60-DF80-D160D7D19E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28A6E9-0F6A-92B5-7E6F-60B81EF85E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0EFA99-09C0-5C86-8399-0A5CFE0F9106}"/>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5" name="Footer Placeholder 4">
            <a:extLst>
              <a:ext uri="{FF2B5EF4-FFF2-40B4-BE49-F238E27FC236}">
                <a16:creationId xmlns:a16="http://schemas.microsoft.com/office/drawing/2014/main" id="{79FE470E-F226-E588-D8CF-88B439AEB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573BA-C218-9FB6-B4FA-C2DCF9492C84}"/>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385284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CC59-20BC-F75B-5C91-DBF3EC9BDD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F2EE16-21A3-0A8A-DC3C-CD0EE925B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C13AEB-932F-416E-3DAD-18AEBEB3F220}"/>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5" name="Footer Placeholder 4">
            <a:extLst>
              <a:ext uri="{FF2B5EF4-FFF2-40B4-BE49-F238E27FC236}">
                <a16:creationId xmlns:a16="http://schemas.microsoft.com/office/drawing/2014/main" id="{A2A2D3AE-5DF2-7488-C1FF-EADB80E5E3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E7656-7B25-CE12-5274-0D62F915E23F}"/>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425020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9599-9517-A264-0D24-1B280B3917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046CDE-375C-6D4B-BBFD-3BCE97E2A4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639891-7D7F-9A7B-1A0B-9C72679AEC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82028D-DAAC-2D9B-26A2-315BFD7A6C62}"/>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6" name="Footer Placeholder 5">
            <a:extLst>
              <a:ext uri="{FF2B5EF4-FFF2-40B4-BE49-F238E27FC236}">
                <a16:creationId xmlns:a16="http://schemas.microsoft.com/office/drawing/2014/main" id="{5AB87942-DE6E-C1FB-B12D-3C6EB0D66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9E241-B99E-3DF8-C83B-55E83158C7DA}"/>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2563588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D30F-2F7C-6B20-1472-90DD507FFD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BC1BF2-57AE-EDC2-075F-48E9EFEE5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8234B-8487-FEA4-C3CB-F0ECDFD809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D8AAD4-F6FD-1294-7343-13876642C8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8EA1AF-3743-8A80-0BE1-8062D890D7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277F7E-3D65-E4E3-D27C-2DBC34AF7289}"/>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8" name="Footer Placeholder 7">
            <a:extLst>
              <a:ext uri="{FF2B5EF4-FFF2-40B4-BE49-F238E27FC236}">
                <a16:creationId xmlns:a16="http://schemas.microsoft.com/office/drawing/2014/main" id="{B1F69946-8B2B-94D3-EF23-EE201EB444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D2C2E9-33BA-92EC-E7CE-F09F3699FAEC}"/>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197739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1E57-25A7-6FC2-C5D5-BDC0B7BFB1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356E0B-EDCF-501C-A8F8-A187ABF82D77}"/>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4" name="Footer Placeholder 3">
            <a:extLst>
              <a:ext uri="{FF2B5EF4-FFF2-40B4-BE49-F238E27FC236}">
                <a16:creationId xmlns:a16="http://schemas.microsoft.com/office/drawing/2014/main" id="{57BC6175-98E0-6ED8-4B26-6E84B5F6CE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378078-7736-0E5F-7F16-24A2089581DD}"/>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368604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E6EC6-1722-DAF4-0204-10BDF11B6992}"/>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3" name="Footer Placeholder 2">
            <a:extLst>
              <a:ext uri="{FF2B5EF4-FFF2-40B4-BE49-F238E27FC236}">
                <a16:creationId xmlns:a16="http://schemas.microsoft.com/office/drawing/2014/main" id="{BCF93D42-08E7-E29B-E5D1-055C315758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45927E-5AFA-3466-5677-5215742750ED}"/>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21952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D5F3-914A-7215-2189-70185BC4A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FB94E5-82A5-DB32-4582-445F967C2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860443-074C-17AF-D771-7F9CFAFBE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FB1A6-B3E8-BC06-8B09-7CC8DD65F8CE}"/>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6" name="Footer Placeholder 5">
            <a:extLst>
              <a:ext uri="{FF2B5EF4-FFF2-40B4-BE49-F238E27FC236}">
                <a16:creationId xmlns:a16="http://schemas.microsoft.com/office/drawing/2014/main" id="{6731D817-5C99-D32B-CC1D-BCDEA9C345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11058-C5D3-1EAF-DA3C-E637020E2C3A}"/>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209359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E58D-B2B7-3F4F-0C64-9EEA14A56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0ABECE-AED2-2B03-C784-C3DD62B04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0C7F46-5D16-C774-67C0-DF97DA634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16EB2-B779-112A-C6C6-7828FA53B99E}"/>
              </a:ext>
            </a:extLst>
          </p:cNvPr>
          <p:cNvSpPr>
            <a:spLocks noGrp="1"/>
          </p:cNvSpPr>
          <p:nvPr>
            <p:ph type="dt" sz="half" idx="10"/>
          </p:nvPr>
        </p:nvSpPr>
        <p:spPr/>
        <p:txBody>
          <a:bodyPr/>
          <a:lstStyle/>
          <a:p>
            <a:fld id="{474ACA64-47D4-4893-9AAB-94BA7D3B88ED}" type="datetimeFigureOut">
              <a:rPr lang="en-GB" smtClean="0"/>
              <a:t>13/09/2023</a:t>
            </a:fld>
            <a:endParaRPr lang="en-GB"/>
          </a:p>
        </p:txBody>
      </p:sp>
      <p:sp>
        <p:nvSpPr>
          <p:cNvPr id="6" name="Footer Placeholder 5">
            <a:extLst>
              <a:ext uri="{FF2B5EF4-FFF2-40B4-BE49-F238E27FC236}">
                <a16:creationId xmlns:a16="http://schemas.microsoft.com/office/drawing/2014/main" id="{9ABFA2CF-CD67-9180-20B5-E3EEA383FC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1DDFF-F5A2-AAAD-0929-3D9041DF4021}"/>
              </a:ext>
            </a:extLst>
          </p:cNvPr>
          <p:cNvSpPr>
            <a:spLocks noGrp="1"/>
          </p:cNvSpPr>
          <p:nvPr>
            <p:ph type="sldNum" sz="quarter" idx="12"/>
          </p:nvPr>
        </p:nvSpPr>
        <p:spPr/>
        <p:txBody>
          <a:bodyPr/>
          <a:lstStyle/>
          <a:p>
            <a:fld id="{5A5F146A-6F25-4D2A-927C-9B8737FE9799}" type="slidenum">
              <a:rPr lang="en-GB" smtClean="0"/>
              <a:t>‹#›</a:t>
            </a:fld>
            <a:endParaRPr lang="en-GB"/>
          </a:p>
        </p:txBody>
      </p:sp>
    </p:spTree>
    <p:extLst>
      <p:ext uri="{BB962C8B-B14F-4D97-AF65-F5344CB8AC3E}">
        <p14:creationId xmlns:p14="http://schemas.microsoft.com/office/powerpoint/2010/main" val="250281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7B56F-A57F-A771-EF10-C8ECFFFC3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54A7F8-D68F-5431-662D-2F825CD75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C4713C-5C95-5CD7-1FF0-E1CC0E662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ACA64-47D4-4893-9AAB-94BA7D3B88ED}" type="datetimeFigureOut">
              <a:rPr lang="en-GB" smtClean="0"/>
              <a:t>13/09/2023</a:t>
            </a:fld>
            <a:endParaRPr lang="en-GB"/>
          </a:p>
        </p:txBody>
      </p:sp>
      <p:sp>
        <p:nvSpPr>
          <p:cNvPr id="5" name="Footer Placeholder 4">
            <a:extLst>
              <a:ext uri="{FF2B5EF4-FFF2-40B4-BE49-F238E27FC236}">
                <a16:creationId xmlns:a16="http://schemas.microsoft.com/office/drawing/2014/main" id="{BA544DE3-3E04-A74F-89EF-955B7904F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3579A1-51EF-8AC7-02C0-504B7C3F3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F146A-6F25-4D2A-927C-9B8737FE9799}" type="slidenum">
              <a:rPr lang="en-GB" smtClean="0"/>
              <a:t>‹#›</a:t>
            </a:fld>
            <a:endParaRPr lang="en-GB"/>
          </a:p>
        </p:txBody>
      </p:sp>
    </p:spTree>
    <p:extLst>
      <p:ext uri="{BB962C8B-B14F-4D97-AF65-F5344CB8AC3E}">
        <p14:creationId xmlns:p14="http://schemas.microsoft.com/office/powerpoint/2010/main" val="130949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791343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7603516"/>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xsKnDrzp8"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75935" y="830892"/>
            <a:ext cx="9084854" cy="2957337"/>
          </a:xfrm>
        </p:spPr>
        <p:txBody>
          <a:bodyPr anchor="ctr"/>
          <a:lstStyle/>
          <a:p>
            <a:pPr algn="ctr">
              <a:lnSpc>
                <a:spcPct val="150000"/>
              </a:lnSpc>
            </a:pPr>
            <a:r>
              <a:rPr lang="en-GB" sz="5400" dirty="0">
                <a:latin typeface="VAGRundschriftD" panose="00000500000000000000" pitchFamily="50" charset="0"/>
              </a:rPr>
              <a:t>The musculoskeletal system and joint replacement</a:t>
            </a:r>
          </a:p>
        </p:txBody>
      </p:sp>
      <p:sp>
        <p:nvSpPr>
          <p:cNvPr id="4" name="Subtitle 3"/>
          <p:cNvSpPr>
            <a:spLocks noGrp="1"/>
          </p:cNvSpPr>
          <p:nvPr>
            <p:ph type="subTitle" idx="1"/>
          </p:nvPr>
        </p:nvSpPr>
        <p:spPr>
          <a:xfrm>
            <a:off x="7531021" y="6521830"/>
            <a:ext cx="4068965" cy="333826"/>
          </a:xfrm>
        </p:spPr>
        <p:txBody>
          <a:bodyPr lIns="91440" tIns="45720" rIns="91440" bIns="45720" anchor="t"/>
          <a:lstStyle/>
          <a:p>
            <a:pPr algn="ctr"/>
            <a:r>
              <a:rPr lang="en-GB" sz="1400" dirty="0">
                <a:latin typeface="VAGRundschriftDLig"/>
              </a:rPr>
              <a:t>Registered Charity </a:t>
            </a:r>
            <a:r>
              <a:rPr lang="en-GB" sz="1400" dirty="0" err="1">
                <a:latin typeface="VAGRundschriftDLig"/>
              </a:rPr>
              <a:t>No.s</a:t>
            </a:r>
            <a:r>
              <a:rPr lang="en-GB" sz="1400" dirty="0">
                <a:latin typeface="VAGRundschriftDLig"/>
              </a:rPr>
              <a:t> 1156927 &amp; SC048960</a:t>
            </a:r>
          </a:p>
        </p:txBody>
      </p:sp>
      <p:sp>
        <p:nvSpPr>
          <p:cNvPr id="5" name="Title 1">
            <a:extLst>
              <a:ext uri="{FF2B5EF4-FFF2-40B4-BE49-F238E27FC236}">
                <a16:creationId xmlns:a16="http://schemas.microsoft.com/office/drawing/2014/main" id="{1DCF2876-6201-F142-9299-95F60BEF805C}"/>
              </a:ext>
            </a:extLst>
          </p:cNvPr>
          <p:cNvSpPr txBox="1">
            <a:spLocks/>
          </p:cNvSpPr>
          <p:nvPr/>
        </p:nvSpPr>
        <p:spPr>
          <a:xfrm>
            <a:off x="2762082" y="3413301"/>
            <a:ext cx="6512561" cy="859650"/>
          </a:xfrm>
          <a:prstGeom prst="rect">
            <a:avLst/>
          </a:prstGeom>
        </p:spPr>
        <p:txBody>
          <a:bodyPr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algn="ctr"/>
            <a:endParaRPr lang="en-US" sz="2800" dirty="0">
              <a:solidFill>
                <a:srgbClr val="000000">
                  <a:lumMod val="50000"/>
                  <a:lumOff val="50000"/>
                </a:srgbClr>
              </a:solidFill>
              <a:latin typeface="VAGRundschriftD" panose="00000500000000000000" pitchFamily="50" charset="0"/>
            </a:endParaRPr>
          </a:p>
        </p:txBody>
      </p:sp>
    </p:spTree>
    <p:extLst>
      <p:ext uri="{BB962C8B-B14F-4D97-AF65-F5344CB8AC3E}">
        <p14:creationId xmlns:p14="http://schemas.microsoft.com/office/powerpoint/2010/main" val="27133104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ECCC6-EFC7-B300-89DD-C9BE70ECE7A2}"/>
              </a:ext>
            </a:extLst>
          </p:cNvPr>
          <p:cNvSpPr>
            <a:spLocks noGrp="1"/>
          </p:cNvSpPr>
          <p:nvPr>
            <p:ph type="title"/>
          </p:nvPr>
        </p:nvSpPr>
        <p:spPr>
          <a:xfrm>
            <a:off x="6513788" y="365125"/>
            <a:ext cx="4840010" cy="980917"/>
          </a:xfrm>
        </p:spPr>
        <p:txBody>
          <a:bodyPr vert="horz" lIns="91440" tIns="45720" rIns="91440" bIns="45720" rtlCol="0" anchor="ctr">
            <a:normAutofit/>
          </a:bodyPr>
          <a:lstStyle/>
          <a:p>
            <a:r>
              <a:rPr kumimoji="0" lang="en-US" b="1" i="0" u="none" strike="noStrike" cap="none" spc="0" normalizeH="0" baseline="0" noProof="0" dirty="0">
                <a:ln>
                  <a:noFill/>
                </a:ln>
                <a:solidFill>
                  <a:srgbClr val="007FA3"/>
                </a:solidFill>
                <a:effectLst/>
                <a:uLnTx/>
                <a:uFillTx/>
                <a:latin typeface="VAGRundschriftD" panose="00000500000000000000" pitchFamily="50" charset="0"/>
              </a:rPr>
              <a:t>Quiz</a:t>
            </a:r>
            <a:endParaRPr lang="en-US" dirty="0">
              <a:solidFill>
                <a:srgbClr val="007FA3"/>
              </a:solidFill>
              <a:latin typeface="VAGRundschriftD" panose="00000500000000000000" pitchFamily="50" charset="0"/>
            </a:endParaRPr>
          </a:p>
        </p:txBody>
      </p:sp>
      <p:pic>
        <p:nvPicPr>
          <p:cNvPr id="3" name="Picture 2" descr="Different coloured question marks">
            <a:extLst>
              <a:ext uri="{FF2B5EF4-FFF2-40B4-BE49-F238E27FC236}">
                <a16:creationId xmlns:a16="http://schemas.microsoft.com/office/drawing/2014/main" id="{88836D80-3B31-9357-3893-4A0609D6F66B}"/>
              </a:ext>
            </a:extLst>
          </p:cNvPr>
          <p:cNvPicPr>
            <a:picLocks noChangeAspect="1"/>
          </p:cNvPicPr>
          <p:nvPr/>
        </p:nvPicPr>
        <p:blipFill rotWithShape="1">
          <a:blip r:embed="rId3"/>
          <a:srcRect l="22960" r="26872"/>
          <a:stretch/>
        </p:blipFill>
        <p:spPr>
          <a:xfrm>
            <a:off x="20" y="10"/>
            <a:ext cx="5429585"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93B9BEF1-ECFA-7669-2FC7-3D006FDF016E}"/>
              </a:ext>
            </a:extLst>
          </p:cNvPr>
          <p:cNvSpPr txBox="1"/>
          <p:nvPr/>
        </p:nvSpPr>
        <p:spPr>
          <a:xfrm>
            <a:off x="6513788" y="1561863"/>
            <a:ext cx="4840010" cy="461510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VAGRundschriftDLig" panose="00000400000000000000" pitchFamily="50" charset="0"/>
              </a:rPr>
              <a:t>How many bones in a human body?   </a:t>
            </a:r>
          </a:p>
          <a:p>
            <a:pPr indent="-228600">
              <a:lnSpc>
                <a:spcPct val="90000"/>
              </a:lnSpc>
              <a:spcAft>
                <a:spcPts val="600"/>
              </a:spcAft>
              <a:buFont typeface="Arial" panose="020B0604020202020204" pitchFamily="34" charset="0"/>
              <a:buChar char="•"/>
            </a:pPr>
            <a:endParaRPr lang="en-US" sz="2000" dirty="0">
              <a:latin typeface="VAGRundschriftDLig" panose="00000400000000000000" pitchFamily="50" charset="0"/>
            </a:endParaRPr>
          </a:p>
          <a:p>
            <a:pPr indent="-228600">
              <a:lnSpc>
                <a:spcPct val="90000"/>
              </a:lnSpc>
              <a:spcAft>
                <a:spcPts val="600"/>
              </a:spcAft>
              <a:buFont typeface="Arial" panose="020B0604020202020204" pitchFamily="34" charset="0"/>
              <a:buChar char="•"/>
            </a:pPr>
            <a:r>
              <a:rPr lang="en-US" sz="2000" dirty="0">
                <a:latin typeface="VAGRundschriftDLig" panose="00000400000000000000" pitchFamily="50" charset="0"/>
              </a:rPr>
              <a:t>How many bones in a dog’s body?</a:t>
            </a:r>
          </a:p>
          <a:p>
            <a:pPr indent="-228600">
              <a:lnSpc>
                <a:spcPct val="90000"/>
              </a:lnSpc>
              <a:spcAft>
                <a:spcPts val="600"/>
              </a:spcAft>
              <a:buFont typeface="Arial" panose="020B0604020202020204" pitchFamily="34" charset="0"/>
              <a:buChar char="•"/>
            </a:pPr>
            <a:endParaRPr lang="en-US" sz="2000" dirty="0">
              <a:latin typeface="VAGRundschriftDLig" panose="00000400000000000000" pitchFamily="50" charset="0"/>
            </a:endParaRPr>
          </a:p>
          <a:p>
            <a:pPr indent="-228600">
              <a:lnSpc>
                <a:spcPct val="90000"/>
              </a:lnSpc>
              <a:spcAft>
                <a:spcPts val="600"/>
              </a:spcAft>
              <a:buFont typeface="Arial" panose="020B0604020202020204" pitchFamily="34" charset="0"/>
              <a:buChar char="•"/>
            </a:pPr>
            <a:r>
              <a:rPr lang="en-US" sz="2000" dirty="0">
                <a:latin typeface="VAGRundschriftDLig" panose="00000400000000000000" pitchFamily="50" charset="0"/>
              </a:rPr>
              <a:t>How many cervical vertebrae do humans have?       Dogs?     Horses?   Giraffes?    </a:t>
            </a:r>
          </a:p>
          <a:p>
            <a:pPr indent="-228600">
              <a:lnSpc>
                <a:spcPct val="90000"/>
              </a:lnSpc>
              <a:spcAft>
                <a:spcPts val="600"/>
              </a:spcAft>
              <a:buFont typeface="Arial" panose="020B0604020202020204" pitchFamily="34" charset="0"/>
              <a:buChar char="•"/>
            </a:pPr>
            <a:endParaRPr lang="en-US" sz="2000" dirty="0">
              <a:latin typeface="VAGRundschriftDLig" panose="00000400000000000000" pitchFamily="50" charset="0"/>
            </a:endParaRPr>
          </a:p>
          <a:p>
            <a:pPr indent="-228600">
              <a:lnSpc>
                <a:spcPct val="90000"/>
              </a:lnSpc>
              <a:spcAft>
                <a:spcPts val="600"/>
              </a:spcAft>
              <a:buFont typeface="Arial" panose="020B0604020202020204" pitchFamily="34" charset="0"/>
              <a:buChar char="•"/>
            </a:pPr>
            <a:r>
              <a:rPr lang="en-US" sz="2000" dirty="0">
                <a:latin typeface="VAGRundschriftDLig" panose="00000400000000000000" pitchFamily="50" charset="0"/>
              </a:rPr>
              <a:t>How many thoracic vertebrae do humans have?</a:t>
            </a:r>
          </a:p>
          <a:p>
            <a:pPr indent="-228600">
              <a:lnSpc>
                <a:spcPct val="90000"/>
              </a:lnSpc>
              <a:spcAft>
                <a:spcPts val="600"/>
              </a:spcAft>
              <a:buFont typeface="Arial" panose="020B0604020202020204" pitchFamily="34" charset="0"/>
              <a:buChar char="•"/>
            </a:pPr>
            <a:endParaRPr lang="en-US" sz="2000" dirty="0">
              <a:latin typeface="VAGRundschriftDLig" panose="00000400000000000000" pitchFamily="50" charset="0"/>
            </a:endParaRPr>
          </a:p>
          <a:p>
            <a:pPr indent="-228600">
              <a:lnSpc>
                <a:spcPct val="90000"/>
              </a:lnSpc>
              <a:spcAft>
                <a:spcPts val="600"/>
              </a:spcAft>
              <a:buFont typeface="Arial" panose="020B0604020202020204" pitchFamily="34" charset="0"/>
              <a:buChar char="•"/>
            </a:pPr>
            <a:r>
              <a:rPr lang="en-US" sz="2000" dirty="0">
                <a:latin typeface="VAGRundschriftDLig" panose="00000400000000000000" pitchFamily="50" charset="0"/>
              </a:rPr>
              <a:t>What does a muscle do?</a:t>
            </a:r>
          </a:p>
          <a:p>
            <a:pPr indent="-228600">
              <a:lnSpc>
                <a:spcPct val="90000"/>
              </a:lnSpc>
              <a:spcAft>
                <a:spcPts val="600"/>
              </a:spcAft>
              <a:buFont typeface="Arial" panose="020B0604020202020204" pitchFamily="34" charset="0"/>
              <a:buChar char="•"/>
            </a:pPr>
            <a:endParaRPr lang="en-US" sz="2000" dirty="0">
              <a:latin typeface="VAGRundschriftDLig" panose="00000400000000000000" pitchFamily="50" charset="0"/>
            </a:endParaRPr>
          </a:p>
          <a:p>
            <a:pPr indent="-228600">
              <a:lnSpc>
                <a:spcPct val="90000"/>
              </a:lnSpc>
              <a:spcAft>
                <a:spcPts val="600"/>
              </a:spcAft>
              <a:buFont typeface="Arial" panose="020B0604020202020204" pitchFamily="34" charset="0"/>
              <a:buChar char="•"/>
            </a:pPr>
            <a:r>
              <a:rPr lang="en-US" sz="2000" dirty="0">
                <a:latin typeface="VAGRundschriftDLig" panose="00000400000000000000" pitchFamily="50" charset="0"/>
              </a:rPr>
              <a:t>What kind of issues can people have with their joints?</a:t>
            </a:r>
          </a:p>
          <a:p>
            <a:pPr indent="-228600">
              <a:lnSpc>
                <a:spcPct val="90000"/>
              </a:lnSpc>
              <a:spcAft>
                <a:spcPts val="600"/>
              </a:spcAft>
              <a:buFont typeface="Arial" panose="020B0604020202020204" pitchFamily="34" charset="0"/>
              <a:buChar char="•"/>
            </a:pPr>
            <a:endParaRPr lang="en-US" sz="2000" dirty="0">
              <a:latin typeface="VAGRundschriftDLig" panose="00000400000000000000" pitchFamily="50" charset="0"/>
            </a:endParaRPr>
          </a:p>
          <a:p>
            <a:pPr indent="-228600">
              <a:lnSpc>
                <a:spcPct val="90000"/>
              </a:lnSpc>
              <a:spcAft>
                <a:spcPts val="600"/>
              </a:spcAft>
              <a:buFont typeface="Arial" panose="020B0604020202020204" pitchFamily="34" charset="0"/>
              <a:buChar char="•"/>
            </a:pPr>
            <a:endParaRPr lang="en-US" sz="2000" dirty="0">
              <a:latin typeface="VAGRundschriftDLig" panose="00000400000000000000" pitchFamily="50" charset="0"/>
            </a:endParaRPr>
          </a:p>
          <a:p>
            <a:pPr indent="-228600">
              <a:lnSpc>
                <a:spcPct val="90000"/>
              </a:lnSpc>
              <a:spcAft>
                <a:spcPts val="600"/>
              </a:spcAft>
              <a:buFont typeface="Arial" panose="020B0604020202020204" pitchFamily="34" charset="0"/>
              <a:buChar char="•"/>
            </a:pPr>
            <a:r>
              <a:rPr lang="en-US" sz="2000" dirty="0">
                <a:latin typeface="VAGRundschriftDLig" panose="00000400000000000000" pitchFamily="50" charset="0"/>
              </a:rPr>
              <a:t>What kind of issues can people have with their muscles?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5" name="Picture 4" descr="Logo, company name&#10;&#10;Description automatically generated">
            <a:extLst>
              <a:ext uri="{FF2B5EF4-FFF2-40B4-BE49-F238E27FC236}">
                <a16:creationId xmlns:a16="http://schemas.microsoft.com/office/drawing/2014/main" id="{EAD01379-1D5E-2A96-6CA5-D904C3954005}"/>
              </a:ext>
            </a:extLst>
          </p:cNvPr>
          <p:cNvPicPr>
            <a:picLocks noChangeAspect="1"/>
          </p:cNvPicPr>
          <p:nvPr/>
        </p:nvPicPr>
        <p:blipFill>
          <a:blip r:embed="rId4"/>
          <a:stretch>
            <a:fillRect/>
          </a:stretch>
        </p:blipFill>
        <p:spPr>
          <a:xfrm>
            <a:off x="10035102" y="5885500"/>
            <a:ext cx="2153849" cy="932743"/>
          </a:xfrm>
          <a:prstGeom prst="rect">
            <a:avLst/>
          </a:prstGeom>
        </p:spPr>
      </p:pic>
    </p:spTree>
    <p:extLst>
      <p:ext uri="{BB962C8B-B14F-4D97-AF65-F5344CB8AC3E}">
        <p14:creationId xmlns:p14="http://schemas.microsoft.com/office/powerpoint/2010/main" val="353098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2456-4EF5-85E8-E4E1-59FA412C08EF}"/>
              </a:ext>
            </a:extLst>
          </p:cNvPr>
          <p:cNvSpPr>
            <a:spLocks noGrp="1"/>
          </p:cNvSpPr>
          <p:nvPr>
            <p:ph type="ctrTitle"/>
          </p:nvPr>
        </p:nvSpPr>
        <p:spPr>
          <a:xfrm>
            <a:off x="1726581" y="299050"/>
            <a:ext cx="9084854" cy="677058"/>
          </a:xfrm>
        </p:spPr>
        <p:txBody>
          <a:bodyPr/>
          <a:lstStyle/>
          <a:p>
            <a:pPr algn="ctr"/>
            <a:r>
              <a:rPr kumimoji="0" lang="en-GB" sz="4800" b="1" i="0" u="none" strike="noStrike" kern="1200" cap="none" spc="0" normalizeH="0" baseline="0" noProof="0" dirty="0">
                <a:ln>
                  <a:noFill/>
                </a:ln>
                <a:solidFill>
                  <a:srgbClr val="0084A1"/>
                </a:solidFill>
                <a:effectLst/>
                <a:uLnTx/>
                <a:uFillTx/>
                <a:latin typeface="VAGRundschriftD" panose="00000500000000000000" pitchFamily="50" charset="0"/>
                <a:ea typeface="+mj-ea"/>
                <a:cs typeface="Calibri" charset="0"/>
              </a:rPr>
              <a:t>How similar are we? </a:t>
            </a:r>
            <a:endParaRPr lang="en-GB" sz="4800" dirty="0">
              <a:latin typeface="VAGRundschriftD" panose="00000500000000000000" pitchFamily="50" charset="0"/>
            </a:endParaRPr>
          </a:p>
        </p:txBody>
      </p:sp>
      <p:sp>
        <p:nvSpPr>
          <p:cNvPr id="3" name="Subtitle 2">
            <a:extLst>
              <a:ext uri="{FF2B5EF4-FFF2-40B4-BE49-F238E27FC236}">
                <a16:creationId xmlns:a16="http://schemas.microsoft.com/office/drawing/2014/main" id="{CDB9BB0E-C99D-75BF-B8F2-9A67C5CDD063}"/>
              </a:ext>
            </a:extLst>
          </p:cNvPr>
          <p:cNvSpPr>
            <a:spLocks noGrp="1"/>
          </p:cNvSpPr>
          <p:nvPr>
            <p:ph type="subTitle" idx="1"/>
          </p:nvPr>
        </p:nvSpPr>
        <p:spPr>
          <a:xfrm>
            <a:off x="661595" y="1032207"/>
            <a:ext cx="9642658" cy="369332"/>
          </a:xfrm>
        </p:spPr>
        <p:txBody>
          <a:bodyPr/>
          <a:lstStyle/>
          <a:p>
            <a:r>
              <a:rPr lang="en-GB" dirty="0"/>
              <a:t>Can you name any of the matched coloured bones?</a:t>
            </a:r>
          </a:p>
        </p:txBody>
      </p:sp>
      <p:pic>
        <p:nvPicPr>
          <p:cNvPr id="8" name="Picture 7">
            <a:extLst>
              <a:ext uri="{FF2B5EF4-FFF2-40B4-BE49-F238E27FC236}">
                <a16:creationId xmlns:a16="http://schemas.microsoft.com/office/drawing/2014/main" id="{8780CDE8-D8B9-7AF0-8198-DD907F07CF35}"/>
              </a:ext>
            </a:extLst>
          </p:cNvPr>
          <p:cNvPicPr>
            <a:picLocks noChangeAspect="1"/>
          </p:cNvPicPr>
          <p:nvPr/>
        </p:nvPicPr>
        <p:blipFill>
          <a:blip r:embed="rId3"/>
          <a:stretch>
            <a:fillRect/>
          </a:stretch>
        </p:blipFill>
        <p:spPr>
          <a:xfrm>
            <a:off x="6658362" y="5903323"/>
            <a:ext cx="2292295" cy="402371"/>
          </a:xfrm>
          <a:prstGeom prst="rect">
            <a:avLst/>
          </a:prstGeom>
        </p:spPr>
      </p:pic>
      <p:pic>
        <p:nvPicPr>
          <p:cNvPr id="9" name="Picture 8" descr="Diagram&#10;&#10;Description automatically generated">
            <a:extLst>
              <a:ext uri="{FF2B5EF4-FFF2-40B4-BE49-F238E27FC236}">
                <a16:creationId xmlns:a16="http://schemas.microsoft.com/office/drawing/2014/main" id="{51216D31-6F5F-AB2D-3825-2D016A9B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693" y="1432058"/>
            <a:ext cx="9351927" cy="4440746"/>
          </a:xfrm>
          <a:prstGeom prst="rect">
            <a:avLst/>
          </a:prstGeom>
        </p:spPr>
      </p:pic>
      <p:pic>
        <p:nvPicPr>
          <p:cNvPr id="4" name="Picture 3" descr="Logo, company name&#10;&#10;Description automatically generated">
            <a:extLst>
              <a:ext uri="{FF2B5EF4-FFF2-40B4-BE49-F238E27FC236}">
                <a16:creationId xmlns:a16="http://schemas.microsoft.com/office/drawing/2014/main" id="{1DF8CE57-BCDA-7F0F-C1E9-D5C43B5D23B6}"/>
              </a:ext>
            </a:extLst>
          </p:cNvPr>
          <p:cNvPicPr>
            <a:picLocks noChangeAspect="1"/>
          </p:cNvPicPr>
          <p:nvPr/>
        </p:nvPicPr>
        <p:blipFill>
          <a:blip r:embed="rId5"/>
          <a:stretch>
            <a:fillRect/>
          </a:stretch>
        </p:blipFill>
        <p:spPr>
          <a:xfrm>
            <a:off x="9848728" y="5851904"/>
            <a:ext cx="2343271" cy="1014774"/>
          </a:xfrm>
          <a:prstGeom prst="rect">
            <a:avLst/>
          </a:prstGeom>
        </p:spPr>
      </p:pic>
    </p:spTree>
    <p:extLst>
      <p:ext uri="{BB962C8B-B14F-4D97-AF65-F5344CB8AC3E}">
        <p14:creationId xmlns:p14="http://schemas.microsoft.com/office/powerpoint/2010/main" val="425231959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2456-4EF5-85E8-E4E1-59FA412C08EF}"/>
              </a:ext>
            </a:extLst>
          </p:cNvPr>
          <p:cNvSpPr>
            <a:spLocks noGrp="1"/>
          </p:cNvSpPr>
          <p:nvPr>
            <p:ph type="ctrTitle"/>
          </p:nvPr>
        </p:nvSpPr>
        <p:spPr>
          <a:xfrm>
            <a:off x="1726581" y="299050"/>
            <a:ext cx="9084854" cy="989162"/>
          </a:xfrm>
        </p:spPr>
        <p:txBody>
          <a:bodyPr/>
          <a:lstStyle/>
          <a:p>
            <a:pPr algn="ctr"/>
            <a:r>
              <a:rPr lang="en-GB" sz="4800" dirty="0">
                <a:latin typeface="VAGRundschriftD" panose="00000500000000000000" pitchFamily="50" charset="0"/>
              </a:rPr>
              <a:t>Human hand vs Dog paw</a:t>
            </a:r>
          </a:p>
        </p:txBody>
      </p:sp>
      <p:sp>
        <p:nvSpPr>
          <p:cNvPr id="3" name="Subtitle 2">
            <a:extLst>
              <a:ext uri="{FF2B5EF4-FFF2-40B4-BE49-F238E27FC236}">
                <a16:creationId xmlns:a16="http://schemas.microsoft.com/office/drawing/2014/main" id="{CDB9BB0E-C99D-75BF-B8F2-9A67C5CDD063}"/>
              </a:ext>
            </a:extLst>
          </p:cNvPr>
          <p:cNvSpPr>
            <a:spLocks noGrp="1"/>
          </p:cNvSpPr>
          <p:nvPr>
            <p:ph type="subTitle" idx="1"/>
          </p:nvPr>
        </p:nvSpPr>
        <p:spPr>
          <a:xfrm>
            <a:off x="3248083" y="1587261"/>
            <a:ext cx="7056170" cy="600568"/>
          </a:xfrm>
        </p:spPr>
        <p:txBody>
          <a:bodyPr/>
          <a:lstStyle/>
          <a:p>
            <a:endParaRPr lang="en-GB" dirty="0"/>
          </a:p>
        </p:txBody>
      </p:sp>
      <p:pic>
        <p:nvPicPr>
          <p:cNvPr id="4" name="Picture 3" descr="A pair of high heeled shoes&#10;&#10;Description automatically generated with low confidence">
            <a:extLst>
              <a:ext uri="{FF2B5EF4-FFF2-40B4-BE49-F238E27FC236}">
                <a16:creationId xmlns:a16="http://schemas.microsoft.com/office/drawing/2014/main" id="{D88A397E-9232-66CA-27BD-A5971F653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021" y="1507480"/>
            <a:ext cx="8234231" cy="4405168"/>
          </a:xfrm>
          <a:prstGeom prst="rect">
            <a:avLst/>
          </a:prstGeom>
        </p:spPr>
      </p:pic>
      <p:sp>
        <p:nvSpPr>
          <p:cNvPr id="5" name="TextBox 4">
            <a:extLst>
              <a:ext uri="{FF2B5EF4-FFF2-40B4-BE49-F238E27FC236}">
                <a16:creationId xmlns:a16="http://schemas.microsoft.com/office/drawing/2014/main" id="{EAF38EFB-5BAE-52A9-93D9-211AD44A8140}"/>
              </a:ext>
            </a:extLst>
          </p:cNvPr>
          <p:cNvSpPr txBox="1"/>
          <p:nvPr/>
        </p:nvSpPr>
        <p:spPr>
          <a:xfrm>
            <a:off x="510493" y="6189618"/>
            <a:ext cx="5351764" cy="369332"/>
          </a:xfrm>
          <a:prstGeom prst="rect">
            <a:avLst/>
          </a:prstGeom>
          <a:noFill/>
        </p:spPr>
        <p:txBody>
          <a:bodyPr wrap="square" rtlCol="0">
            <a:spAutoFit/>
          </a:bodyPr>
          <a:lstStyle/>
          <a:p>
            <a:r>
              <a:rPr lang="en-GB" dirty="0">
                <a:latin typeface="VAGRundschriftD" panose="00000500000000000000" pitchFamily="50" charset="0"/>
              </a:rPr>
              <a:t>The bones are all the same</a:t>
            </a:r>
          </a:p>
        </p:txBody>
      </p:sp>
      <p:pic>
        <p:nvPicPr>
          <p:cNvPr id="8" name="Picture 7">
            <a:extLst>
              <a:ext uri="{FF2B5EF4-FFF2-40B4-BE49-F238E27FC236}">
                <a16:creationId xmlns:a16="http://schemas.microsoft.com/office/drawing/2014/main" id="{8780CDE8-D8B9-7AF0-8198-DD907F07CF35}"/>
              </a:ext>
            </a:extLst>
          </p:cNvPr>
          <p:cNvPicPr>
            <a:picLocks noChangeAspect="1"/>
          </p:cNvPicPr>
          <p:nvPr/>
        </p:nvPicPr>
        <p:blipFill>
          <a:blip r:embed="rId4"/>
          <a:stretch>
            <a:fillRect/>
          </a:stretch>
        </p:blipFill>
        <p:spPr>
          <a:xfrm>
            <a:off x="6966902" y="5865301"/>
            <a:ext cx="2292295" cy="442246"/>
          </a:xfrm>
          <a:prstGeom prst="rect">
            <a:avLst/>
          </a:prstGeom>
        </p:spPr>
      </p:pic>
      <p:pic>
        <p:nvPicPr>
          <p:cNvPr id="6" name="Picture 5" descr="Logo, company name&#10;&#10;Description automatically generated">
            <a:extLst>
              <a:ext uri="{FF2B5EF4-FFF2-40B4-BE49-F238E27FC236}">
                <a16:creationId xmlns:a16="http://schemas.microsoft.com/office/drawing/2014/main" id="{2342A93D-1447-5942-B1BA-3F4F323BFA55}"/>
              </a:ext>
            </a:extLst>
          </p:cNvPr>
          <p:cNvPicPr>
            <a:picLocks noChangeAspect="1"/>
          </p:cNvPicPr>
          <p:nvPr/>
        </p:nvPicPr>
        <p:blipFill>
          <a:blip r:embed="rId5"/>
          <a:stretch>
            <a:fillRect/>
          </a:stretch>
        </p:blipFill>
        <p:spPr>
          <a:xfrm>
            <a:off x="9899704" y="5865301"/>
            <a:ext cx="2292296" cy="992699"/>
          </a:xfrm>
          <a:prstGeom prst="rect">
            <a:avLst/>
          </a:prstGeom>
        </p:spPr>
      </p:pic>
    </p:spTree>
    <p:extLst>
      <p:ext uri="{BB962C8B-B14F-4D97-AF65-F5344CB8AC3E}">
        <p14:creationId xmlns:p14="http://schemas.microsoft.com/office/powerpoint/2010/main" val="47605709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7702-92FE-2C74-3487-8F3A50CB6D26}"/>
              </a:ext>
            </a:extLst>
          </p:cNvPr>
          <p:cNvSpPr>
            <a:spLocks noGrp="1"/>
          </p:cNvSpPr>
          <p:nvPr>
            <p:ph type="ctrTitle"/>
          </p:nvPr>
        </p:nvSpPr>
        <p:spPr>
          <a:xfrm>
            <a:off x="718253" y="244219"/>
            <a:ext cx="11181359" cy="874643"/>
          </a:xfrm>
        </p:spPr>
        <p:txBody>
          <a:bodyPr/>
          <a:lstStyle/>
          <a:p>
            <a:r>
              <a:rPr lang="en-GB" dirty="0"/>
              <a:t>Knee replacements</a:t>
            </a:r>
          </a:p>
        </p:txBody>
      </p:sp>
      <p:sp>
        <p:nvSpPr>
          <p:cNvPr id="3" name="Subtitle 2">
            <a:extLst>
              <a:ext uri="{FF2B5EF4-FFF2-40B4-BE49-F238E27FC236}">
                <a16:creationId xmlns:a16="http://schemas.microsoft.com/office/drawing/2014/main" id="{5A226576-EFDF-D38E-5AEF-0FB58C55A23A}"/>
              </a:ext>
            </a:extLst>
          </p:cNvPr>
          <p:cNvSpPr>
            <a:spLocks noGrp="1"/>
          </p:cNvSpPr>
          <p:nvPr>
            <p:ph type="subTitle" idx="1"/>
          </p:nvPr>
        </p:nvSpPr>
        <p:spPr>
          <a:xfrm>
            <a:off x="7377675" y="1522108"/>
            <a:ext cx="4521937" cy="499796"/>
          </a:xfrm>
        </p:spPr>
        <p:txBody>
          <a:bodyPr/>
          <a:lstStyle/>
          <a:p>
            <a:pPr algn="ctr"/>
            <a:r>
              <a:rPr lang="en-GB" sz="2800" dirty="0"/>
              <a:t>Do you know anyone who has had a knee replacement?</a:t>
            </a:r>
          </a:p>
        </p:txBody>
      </p:sp>
      <p:sp>
        <p:nvSpPr>
          <p:cNvPr id="4" name="TextBox 3">
            <a:extLst>
              <a:ext uri="{FF2B5EF4-FFF2-40B4-BE49-F238E27FC236}">
                <a16:creationId xmlns:a16="http://schemas.microsoft.com/office/drawing/2014/main" id="{2EB85E4F-9A15-FAB1-09DF-996CE3C9340C}"/>
              </a:ext>
            </a:extLst>
          </p:cNvPr>
          <p:cNvSpPr txBox="1"/>
          <p:nvPr/>
        </p:nvSpPr>
        <p:spPr>
          <a:xfrm>
            <a:off x="7604855" y="2782957"/>
            <a:ext cx="4116056" cy="2677656"/>
          </a:xfrm>
          <a:prstGeom prst="rect">
            <a:avLst/>
          </a:prstGeom>
          <a:noFill/>
        </p:spPr>
        <p:txBody>
          <a:bodyPr wrap="square" rtlCol="0">
            <a:spAutoFit/>
          </a:bodyPr>
          <a:lstStyle/>
          <a:p>
            <a:r>
              <a:rPr lang="en-GB" sz="2400" dirty="0">
                <a:latin typeface="VAGRundschriftDLig" panose="00000400000000000000" pitchFamily="50" charset="0"/>
              </a:rPr>
              <a:t>Who was it?</a:t>
            </a:r>
          </a:p>
          <a:p>
            <a:endParaRPr lang="en-GB" sz="2400" dirty="0">
              <a:latin typeface="VAGRundschriftDLig" panose="00000400000000000000" pitchFamily="50" charset="0"/>
            </a:endParaRPr>
          </a:p>
          <a:p>
            <a:r>
              <a:rPr lang="en-GB" sz="2400" dirty="0">
                <a:latin typeface="VAGRundschriftDLig" panose="00000400000000000000" pitchFamily="50" charset="0"/>
              </a:rPr>
              <a:t>How long was recovery?</a:t>
            </a:r>
          </a:p>
          <a:p>
            <a:endParaRPr lang="en-GB" sz="2400" dirty="0">
              <a:latin typeface="VAGRundschriftDLig" panose="00000400000000000000" pitchFamily="50" charset="0"/>
            </a:endParaRPr>
          </a:p>
          <a:p>
            <a:r>
              <a:rPr lang="en-GB" sz="2400" dirty="0">
                <a:latin typeface="VAGRundschriftDLig" panose="00000400000000000000" pitchFamily="50" charset="0"/>
              </a:rPr>
              <a:t>Were there any healing issues?</a:t>
            </a:r>
          </a:p>
          <a:p>
            <a:endParaRPr lang="en-GB" sz="2400" dirty="0">
              <a:latin typeface="VAGRundschriftDLig" panose="00000400000000000000" pitchFamily="50" charset="0"/>
            </a:endParaRPr>
          </a:p>
          <a:p>
            <a:r>
              <a:rPr lang="en-GB" sz="2400" dirty="0">
                <a:latin typeface="VAGRundschriftDLig" panose="00000400000000000000" pitchFamily="50" charset="0"/>
              </a:rPr>
              <a:t>Are they mobile again now?</a:t>
            </a:r>
          </a:p>
        </p:txBody>
      </p:sp>
      <p:pic>
        <p:nvPicPr>
          <p:cNvPr id="6" name="Picture 5">
            <a:extLst>
              <a:ext uri="{FF2B5EF4-FFF2-40B4-BE49-F238E27FC236}">
                <a16:creationId xmlns:a16="http://schemas.microsoft.com/office/drawing/2014/main" id="{20F7E847-3461-3ACF-2FB5-D1D1CEAEAB0E}"/>
              </a:ext>
            </a:extLst>
          </p:cNvPr>
          <p:cNvPicPr>
            <a:picLocks noChangeAspect="1"/>
          </p:cNvPicPr>
          <p:nvPr/>
        </p:nvPicPr>
        <p:blipFill>
          <a:blip r:embed="rId3"/>
          <a:stretch>
            <a:fillRect/>
          </a:stretch>
        </p:blipFill>
        <p:spPr>
          <a:xfrm>
            <a:off x="363488" y="1027990"/>
            <a:ext cx="6025953" cy="5781734"/>
          </a:xfrm>
          <a:prstGeom prst="rect">
            <a:avLst/>
          </a:prstGeom>
        </p:spPr>
      </p:pic>
      <p:pic>
        <p:nvPicPr>
          <p:cNvPr id="5" name="Picture 4" descr="Logo, company name&#10;&#10;Description automatically generated">
            <a:extLst>
              <a:ext uri="{FF2B5EF4-FFF2-40B4-BE49-F238E27FC236}">
                <a16:creationId xmlns:a16="http://schemas.microsoft.com/office/drawing/2014/main" id="{88CE683A-0769-E013-E487-DB54675FC5BF}"/>
              </a:ext>
            </a:extLst>
          </p:cNvPr>
          <p:cNvPicPr>
            <a:picLocks noChangeAspect="1"/>
          </p:cNvPicPr>
          <p:nvPr/>
        </p:nvPicPr>
        <p:blipFill>
          <a:blip r:embed="rId4"/>
          <a:stretch>
            <a:fillRect/>
          </a:stretch>
        </p:blipFill>
        <p:spPr>
          <a:xfrm>
            <a:off x="9848728" y="5851904"/>
            <a:ext cx="2343271" cy="1014774"/>
          </a:xfrm>
          <a:prstGeom prst="rect">
            <a:avLst/>
          </a:prstGeom>
        </p:spPr>
      </p:pic>
    </p:spTree>
    <p:extLst>
      <p:ext uri="{BB962C8B-B14F-4D97-AF65-F5344CB8AC3E}">
        <p14:creationId xmlns:p14="http://schemas.microsoft.com/office/powerpoint/2010/main" val="189564260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EF92A05-9479-E7AE-BEE2-501B0CE9D2AA}"/>
              </a:ext>
            </a:extLst>
          </p:cNvPr>
          <p:cNvSpPr>
            <a:spLocks noGrp="1"/>
          </p:cNvSpPr>
          <p:nvPr>
            <p:ph type="ctrTitle"/>
          </p:nvPr>
        </p:nvSpPr>
        <p:spPr>
          <a:xfrm>
            <a:off x="3215729" y="1764407"/>
            <a:ext cx="5760846" cy="2310312"/>
          </a:xfrm>
        </p:spPr>
        <p:txBody>
          <a:bodyPr vert="horz" lIns="91440" tIns="45720" rIns="91440" bIns="45720" rtlCol="0" anchor="b">
            <a:normAutofit/>
          </a:bodyPr>
          <a:lstStyle/>
          <a:p>
            <a:pPr algn="ctr"/>
            <a:r>
              <a:rPr lang="en-US" sz="5200" kern="1200">
                <a:solidFill>
                  <a:schemeClr val="tx2"/>
                </a:solidFill>
                <a:latin typeface="+mj-lt"/>
                <a:ea typeface="+mj-ea"/>
                <a:cs typeface="+mj-cs"/>
              </a:rPr>
              <a:t>Musculoskeletal Disease</a:t>
            </a:r>
          </a:p>
        </p:txBody>
      </p:sp>
      <p:sp>
        <p:nvSpPr>
          <p:cNvPr id="3" name="Subtitle 2">
            <a:extLst>
              <a:ext uri="{FF2B5EF4-FFF2-40B4-BE49-F238E27FC236}">
                <a16:creationId xmlns:a16="http://schemas.microsoft.com/office/drawing/2014/main" id="{8791D0CF-9BED-B2AF-C1A2-26A087B1E57B}"/>
              </a:ext>
            </a:extLst>
          </p:cNvPr>
          <p:cNvSpPr>
            <a:spLocks noGrp="1"/>
          </p:cNvSpPr>
          <p:nvPr>
            <p:ph type="subTitle" idx="1"/>
          </p:nvPr>
        </p:nvSpPr>
        <p:spPr>
          <a:xfrm>
            <a:off x="3215729" y="4165152"/>
            <a:ext cx="5760846" cy="682079"/>
          </a:xfrm>
        </p:spPr>
        <p:txBody>
          <a:bodyPr vert="horz" lIns="91440" tIns="45720" rIns="91440" bIns="45720" rtlCol="0">
            <a:normAutofit/>
          </a:bodyPr>
          <a:lstStyle/>
          <a:p>
            <a:pPr marR="0" lvl="0" algn="ctr" fontAlgn="auto">
              <a:spcAft>
                <a:spcPts val="0"/>
              </a:spcAft>
              <a:buClrTx/>
              <a:buSzTx/>
              <a:tabLst/>
              <a:defRPr/>
            </a:pPr>
            <a:r>
              <a:rPr kumimoji="0" lang="en-US" sz="2400" b="0" i="0" u="none" strike="noStrike" kern="1200" cap="none" spc="0" normalizeH="0" baseline="0" noProof="0">
                <a:ln>
                  <a:noFill/>
                </a:ln>
                <a:solidFill>
                  <a:schemeClr val="tx2"/>
                </a:solidFill>
                <a:effectLst/>
                <a:uLnTx/>
                <a:uFillTx/>
                <a:latin typeface="+mn-lt"/>
                <a:ea typeface="+mn-ea"/>
                <a:cs typeface="+mn-cs"/>
                <a:hlinkClick r:id="rId3"/>
              </a:rPr>
              <a:t>Musculoskeletal disease</a:t>
            </a:r>
            <a:r>
              <a:rPr kumimoji="0" lang="en-US" sz="2400" b="0" i="0" u="none" strike="noStrike" kern="1200" cap="none" spc="0" normalizeH="0" baseline="0" noProof="0">
                <a:ln>
                  <a:noFill/>
                </a:ln>
                <a:solidFill>
                  <a:schemeClr val="tx2"/>
                </a:solidFill>
                <a:effectLst/>
                <a:uLnTx/>
                <a:uFillTx/>
                <a:latin typeface="+mn-lt"/>
                <a:ea typeface="+mn-ea"/>
                <a:cs typeface="+mn-cs"/>
              </a:rPr>
              <a:t> </a:t>
            </a:r>
          </a:p>
          <a:p>
            <a:pPr algn="ctr"/>
            <a:endParaRPr lang="en-US" sz="2400" kern="1200">
              <a:solidFill>
                <a:schemeClr val="tx2"/>
              </a:solidFill>
              <a:latin typeface="+mn-lt"/>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548903E3-D546-3260-015E-E49DFA5A5A26}"/>
              </a:ext>
            </a:extLst>
          </p:cNvPr>
          <p:cNvPicPr>
            <a:picLocks noChangeAspect="1"/>
          </p:cNvPicPr>
          <p:nvPr/>
        </p:nvPicPr>
        <p:blipFill>
          <a:blip r:embed="rId4"/>
          <a:stretch>
            <a:fillRect/>
          </a:stretch>
        </p:blipFill>
        <p:spPr>
          <a:xfrm>
            <a:off x="10413676" y="6096560"/>
            <a:ext cx="1778323" cy="770118"/>
          </a:xfrm>
          <a:prstGeom prst="rect">
            <a:avLst/>
          </a:prstGeom>
        </p:spPr>
      </p:pic>
    </p:spTree>
    <p:extLst>
      <p:ext uri="{BB962C8B-B14F-4D97-AF65-F5344CB8AC3E}">
        <p14:creationId xmlns:p14="http://schemas.microsoft.com/office/powerpoint/2010/main" val="14311396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2A05-9479-E7AE-BEE2-501B0CE9D2AA}"/>
              </a:ext>
            </a:extLst>
          </p:cNvPr>
          <p:cNvSpPr>
            <a:spLocks noGrp="1"/>
          </p:cNvSpPr>
          <p:nvPr>
            <p:ph type="ctrTitle"/>
          </p:nvPr>
        </p:nvSpPr>
        <p:spPr>
          <a:xfrm>
            <a:off x="899997" y="397566"/>
            <a:ext cx="11181359" cy="920080"/>
          </a:xfrm>
        </p:spPr>
        <p:txBody>
          <a:bodyPr/>
          <a:lstStyle/>
          <a:p>
            <a:endParaRPr lang="en-GB" dirty="0">
              <a:latin typeface="VAGRundschriftD" panose="00000500000000000000" pitchFamily="50" charset="0"/>
            </a:endParaRPr>
          </a:p>
        </p:txBody>
      </p:sp>
      <p:sp>
        <p:nvSpPr>
          <p:cNvPr id="3" name="Subtitle 2">
            <a:extLst>
              <a:ext uri="{FF2B5EF4-FFF2-40B4-BE49-F238E27FC236}">
                <a16:creationId xmlns:a16="http://schemas.microsoft.com/office/drawing/2014/main" id="{8791D0CF-9BED-B2AF-C1A2-26A087B1E57B}"/>
              </a:ext>
            </a:extLst>
          </p:cNvPr>
          <p:cNvSpPr>
            <a:spLocks noGrp="1"/>
          </p:cNvSpPr>
          <p:nvPr>
            <p:ph type="subTitle" idx="1"/>
          </p:nvPr>
        </p:nvSpPr>
        <p:spPr>
          <a:xfrm>
            <a:off x="718254" y="1317646"/>
            <a:ext cx="9144000" cy="471398"/>
          </a:xfrm>
        </p:spPr>
        <p:txBody>
          <a:bodyPr/>
          <a:lstStyle/>
          <a:p>
            <a:endParaRPr lang="en-GB" dirty="0"/>
          </a:p>
        </p:txBody>
      </p:sp>
      <p:pic>
        <p:nvPicPr>
          <p:cNvPr id="5" name="Picture 4" descr="A picture containing table&#10;&#10;Description automatically generated">
            <a:extLst>
              <a:ext uri="{FF2B5EF4-FFF2-40B4-BE49-F238E27FC236}">
                <a16:creationId xmlns:a16="http://schemas.microsoft.com/office/drawing/2014/main" id="{71E82390-5B14-6E77-18F9-A71B22701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4" y="73834"/>
            <a:ext cx="12085983" cy="6858000"/>
          </a:xfrm>
          <a:prstGeom prst="rect">
            <a:avLst/>
          </a:prstGeom>
        </p:spPr>
      </p:pic>
    </p:spTree>
    <p:extLst>
      <p:ext uri="{BB962C8B-B14F-4D97-AF65-F5344CB8AC3E}">
        <p14:creationId xmlns:p14="http://schemas.microsoft.com/office/powerpoint/2010/main" val="40506493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506CC-4839-9D74-0BEB-2B7DB007C449}"/>
              </a:ext>
            </a:extLst>
          </p:cNvPr>
          <p:cNvSpPr>
            <a:spLocks noGrp="1"/>
          </p:cNvSpPr>
          <p:nvPr>
            <p:ph type="ctrTitle"/>
          </p:nvPr>
        </p:nvSpPr>
        <p:spPr>
          <a:xfrm>
            <a:off x="6590662" y="1618938"/>
            <a:ext cx="4805996" cy="824459"/>
          </a:xfrm>
        </p:spPr>
        <p:txBody>
          <a:bodyPr anchor="t">
            <a:normAutofit/>
          </a:bodyPr>
          <a:lstStyle/>
          <a:p>
            <a:r>
              <a:rPr lang="en-GB" sz="4000" dirty="0">
                <a:solidFill>
                  <a:srgbClr val="007FA3"/>
                </a:solidFill>
                <a:latin typeface="VAGRundschriftD"/>
              </a:rPr>
              <a:t>One Medicine</a:t>
            </a:r>
          </a:p>
        </p:txBody>
      </p:sp>
      <p:sp>
        <p:nvSpPr>
          <p:cNvPr id="3" name="Subtitle 2">
            <a:extLst>
              <a:ext uri="{FF2B5EF4-FFF2-40B4-BE49-F238E27FC236}">
                <a16:creationId xmlns:a16="http://schemas.microsoft.com/office/drawing/2014/main" id="{8FFC5753-E635-5DDD-E77C-F6CFFED48C3D}"/>
              </a:ext>
            </a:extLst>
          </p:cNvPr>
          <p:cNvSpPr>
            <a:spLocks noGrp="1"/>
          </p:cNvSpPr>
          <p:nvPr>
            <p:ph type="subTitle" idx="1"/>
          </p:nvPr>
        </p:nvSpPr>
        <p:spPr>
          <a:xfrm>
            <a:off x="6590966" y="2263515"/>
            <a:ext cx="4966450" cy="3588204"/>
          </a:xfrm>
        </p:spPr>
        <p:txBody>
          <a:bodyPr anchor="b">
            <a:normAutofit/>
          </a:bodyPr>
          <a:lstStyle/>
          <a:p>
            <a:pPr algn="l">
              <a:spcAft>
                <a:spcPts val="1000"/>
              </a:spcAft>
            </a:pPr>
            <a:r>
              <a:rPr lang="en-GB" sz="2800" kern="100" dirty="0">
                <a:solidFill>
                  <a:schemeClr val="tx2"/>
                </a:solidFill>
                <a:effectLst/>
                <a:latin typeface="VAGRundschriftDLig" panose="00000400000000000000"/>
                <a:ea typeface="Calibri" panose="020F0502020204030204" pitchFamily="34" charset="0"/>
                <a:cs typeface="Times New Roman" panose="02020603050405020304" pitchFamily="18" charset="0"/>
              </a:rPr>
              <a:t>Most human  studies cost  around thirteen million pounds to conduct.  We can decrease the cost and length of these studies if we work together,  which is ONE Medicine.</a:t>
            </a:r>
          </a:p>
          <a:p>
            <a:pPr algn="l"/>
            <a:endParaRPr lang="en-GB" sz="1400" dirty="0">
              <a:solidFill>
                <a:schemeClr val="tx2"/>
              </a:solidFill>
            </a:endParaRPr>
          </a:p>
        </p:txBody>
      </p:sp>
      <p:pic>
        <p:nvPicPr>
          <p:cNvPr id="23" name="Graphic 22" descr="Medicine">
            <a:extLst>
              <a:ext uri="{FF2B5EF4-FFF2-40B4-BE49-F238E27FC236}">
                <a16:creationId xmlns:a16="http://schemas.microsoft.com/office/drawing/2014/main" id="{CA9940DB-F57B-5ABF-F5F4-9CF64FFC39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0" name="Group 2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1" name="Freeform: Shape 3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Logo, company name&#10;&#10;Description automatically generated">
            <a:extLst>
              <a:ext uri="{FF2B5EF4-FFF2-40B4-BE49-F238E27FC236}">
                <a16:creationId xmlns:a16="http://schemas.microsoft.com/office/drawing/2014/main" id="{669C8133-1B6B-574F-1136-2EDA4F993D1F}"/>
              </a:ext>
            </a:extLst>
          </p:cNvPr>
          <p:cNvPicPr>
            <a:picLocks noChangeAspect="1"/>
          </p:cNvPicPr>
          <p:nvPr/>
        </p:nvPicPr>
        <p:blipFill>
          <a:blip r:embed="rId4"/>
          <a:stretch>
            <a:fillRect/>
          </a:stretch>
        </p:blipFill>
        <p:spPr>
          <a:xfrm>
            <a:off x="10035102" y="5885500"/>
            <a:ext cx="2153849" cy="932743"/>
          </a:xfrm>
          <a:prstGeom prst="rect">
            <a:avLst/>
          </a:prstGeom>
        </p:spPr>
      </p:pic>
    </p:spTree>
    <p:extLst>
      <p:ext uri="{BB962C8B-B14F-4D97-AF65-F5344CB8AC3E}">
        <p14:creationId xmlns:p14="http://schemas.microsoft.com/office/powerpoint/2010/main" val="5905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92A05-9479-E7AE-BEE2-501B0CE9D2AA}"/>
              </a:ext>
            </a:extLst>
          </p:cNvPr>
          <p:cNvSpPr>
            <a:spLocks noGrp="1"/>
          </p:cNvSpPr>
          <p:nvPr>
            <p:ph type="ctrTitle"/>
          </p:nvPr>
        </p:nvSpPr>
        <p:spPr>
          <a:xfrm>
            <a:off x="6513788" y="365125"/>
            <a:ext cx="4840010" cy="1807305"/>
          </a:xfrm>
        </p:spPr>
        <p:txBody>
          <a:bodyPr vert="horz" lIns="91440" tIns="45720" rIns="91440" bIns="45720" rtlCol="0" anchor="ctr">
            <a:normAutofit/>
          </a:bodyPr>
          <a:lstStyle/>
          <a:p>
            <a:r>
              <a:rPr lang="en-US" sz="4400" dirty="0">
                <a:solidFill>
                  <a:srgbClr val="007FA3"/>
                </a:solidFill>
                <a:latin typeface="VAGRundschriftD" panose="00000500000000000000" pitchFamily="50" charset="0"/>
                <a:ea typeface="+mj-ea"/>
                <a:cs typeface="+mj-cs"/>
              </a:rPr>
              <a:t>Musculoskeletal Disease</a:t>
            </a:r>
          </a:p>
        </p:txBody>
      </p:sp>
      <p:pic>
        <p:nvPicPr>
          <p:cNvPr id="5" name="Picture 4" descr="Microscopic view of cells">
            <a:extLst>
              <a:ext uri="{FF2B5EF4-FFF2-40B4-BE49-F238E27FC236}">
                <a16:creationId xmlns:a16="http://schemas.microsoft.com/office/drawing/2014/main" id="{0029CE34-CF23-D152-9DF1-E4422377C35F}"/>
              </a:ext>
            </a:extLst>
          </p:cNvPr>
          <p:cNvPicPr>
            <a:picLocks noChangeAspect="1"/>
          </p:cNvPicPr>
          <p:nvPr/>
        </p:nvPicPr>
        <p:blipFill rotWithShape="1">
          <a:blip r:embed="rId3"/>
          <a:srcRect l="26088" r="1437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ubtitle 2">
            <a:extLst>
              <a:ext uri="{FF2B5EF4-FFF2-40B4-BE49-F238E27FC236}">
                <a16:creationId xmlns:a16="http://schemas.microsoft.com/office/drawing/2014/main" id="{8791D0CF-9BED-B2AF-C1A2-26A087B1E57B}"/>
              </a:ext>
            </a:extLst>
          </p:cNvPr>
          <p:cNvSpPr>
            <a:spLocks noGrp="1"/>
          </p:cNvSpPr>
          <p:nvPr>
            <p:ph type="subTitle" idx="1"/>
          </p:nvPr>
        </p:nvSpPr>
        <p:spPr>
          <a:xfrm>
            <a:off x="6513788" y="2333297"/>
            <a:ext cx="4840010" cy="3843666"/>
          </a:xfrm>
        </p:spPr>
        <p:txBody>
          <a:bodyPr vert="horz" lIns="91440" tIns="45720" rIns="91440" bIns="45720" rtlCol="0">
            <a:normAutofit/>
          </a:bodyPr>
          <a:lstStyle/>
          <a:p>
            <a:pPr marR="0" lvl="0" fontAlgn="auto">
              <a:spcBef>
                <a:spcPts val="1000"/>
              </a:spcBef>
              <a:spcAft>
                <a:spcPts val="0"/>
              </a:spcAft>
              <a:buClrTx/>
              <a:buSzTx/>
              <a:tabLst/>
              <a:defRPr/>
            </a:pPr>
            <a:r>
              <a:rPr kumimoji="0" lang="en-US" sz="2800" i="0" u="none" strike="noStrike" cap="none" spc="0" normalizeH="0" baseline="0" noProof="0" dirty="0">
                <a:ln>
                  <a:noFill/>
                </a:ln>
                <a:solidFill>
                  <a:srgbClr val="00BF6F"/>
                </a:solidFill>
                <a:effectLst/>
                <a:uLnTx/>
                <a:uFillTx/>
                <a:latin typeface="VAGRundschriftDLig" panose="00000400000000000000" pitchFamily="50" charset="0"/>
              </a:rPr>
              <a:t>Plenary or homework:</a:t>
            </a:r>
          </a:p>
          <a:p>
            <a:pPr marL="0" marR="0" lvl="0" indent="-228600" fontAlgn="auto">
              <a:spcBef>
                <a:spcPts val="1000"/>
              </a:spcBef>
              <a:spcAft>
                <a:spcPts val="0"/>
              </a:spcAft>
              <a:buClrTx/>
              <a:buSzTx/>
              <a:buFont typeface="Arial" panose="020B0604020202020204" pitchFamily="34" charset="0"/>
              <a:buChar char="•"/>
              <a:tabLst/>
              <a:defRPr/>
            </a:pPr>
            <a:endParaRPr lang="en-US" sz="2000" b="0" dirty="0">
              <a:solidFill>
                <a:schemeClr val="tx1"/>
              </a:solidFill>
              <a:latin typeface="VAGRundschriftDLig" panose="00000400000000000000" pitchFamily="50" charset="0"/>
            </a:endParaRPr>
          </a:p>
          <a:p>
            <a:pPr marL="0" marR="0" lvl="0" indent="-228600" fontAlgn="auto">
              <a:spcBef>
                <a:spcPts val="1000"/>
              </a:spcBef>
              <a:spcAft>
                <a:spcPts val="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latin typeface="VAGRundschriftDLig" panose="00000400000000000000" pitchFamily="50" charset="0"/>
              </a:rPr>
              <a:t>Write a newspaper/article headline that relates to the key concept of this lesson.</a:t>
            </a:r>
          </a:p>
          <a:p>
            <a:pPr marL="0" marR="0" lvl="0" indent="-228600" fontAlgn="auto">
              <a:spcBef>
                <a:spcPts val="1000"/>
              </a:spcBef>
              <a:spcAft>
                <a:spcPts val="0"/>
              </a:spcAft>
              <a:buClrTx/>
              <a:buSzTx/>
              <a:buFont typeface="Arial" panose="020B0604020202020204" pitchFamily="34" charset="0"/>
              <a:buChar char="•"/>
              <a:tabLst/>
              <a:defRPr/>
            </a:pPr>
            <a:endParaRPr kumimoji="0" lang="en-US" sz="2400" b="0" i="0" u="none" strike="noStrike" cap="none" spc="0" normalizeH="0" baseline="0" noProof="0" dirty="0">
              <a:ln>
                <a:noFill/>
              </a:ln>
              <a:solidFill>
                <a:schemeClr val="tx1"/>
              </a:solidFill>
              <a:effectLst/>
              <a:uLnTx/>
              <a:uFillTx/>
              <a:latin typeface="VAGRundschriftDLig" panose="00000400000000000000" pitchFamily="50" charset="0"/>
            </a:endParaRPr>
          </a:p>
          <a:p>
            <a:pPr marR="0" lvl="0" fontAlgn="auto">
              <a:spcBef>
                <a:spcPts val="1000"/>
              </a:spcBef>
              <a:spcAft>
                <a:spcPts val="0"/>
              </a:spcAft>
              <a:buClrTx/>
              <a:buSzTx/>
              <a:tabLst/>
              <a:defRPr/>
            </a:pPr>
            <a:r>
              <a:rPr kumimoji="0" lang="en-US" sz="2400" b="0" i="0" u="none" strike="noStrike" cap="none" spc="0" normalizeH="0" baseline="0" noProof="0" dirty="0">
                <a:ln>
                  <a:noFill/>
                </a:ln>
                <a:solidFill>
                  <a:schemeClr val="tx1"/>
                </a:solidFill>
                <a:effectLst/>
                <a:uLnTx/>
                <a:uFillTx/>
                <a:latin typeface="VAGRundschriftDLig" panose="00000400000000000000" pitchFamily="50" charset="0"/>
              </a:rPr>
              <a:t>The aim is to produce a headline that would make someone want to read your article. </a:t>
            </a:r>
          </a:p>
          <a:p>
            <a:pPr marL="0" marR="0" lvl="0" indent="-228600" fontAlgn="auto">
              <a:spcBef>
                <a:spcPts val="1000"/>
              </a:spcBef>
              <a:spcAft>
                <a:spcPts val="0"/>
              </a:spcAft>
              <a:buClrTx/>
              <a:buSzTx/>
              <a:buFont typeface="Arial" panose="020B0604020202020204" pitchFamily="34" charset="0"/>
              <a:buChar char="•"/>
              <a:tabLst/>
              <a:defRPr/>
            </a:pPr>
            <a:endParaRPr kumimoji="0" lang="en-US" sz="2000" b="0" i="0" u="none" strike="noStrike" cap="none" spc="0" normalizeH="0" baseline="0" noProof="0" dirty="0">
              <a:ln>
                <a:noFill/>
              </a:ln>
              <a:solidFill>
                <a:schemeClr val="tx1"/>
              </a:solidFill>
              <a:effectLst/>
              <a:uLnTx/>
              <a:uFillTx/>
            </a:endParaRPr>
          </a:p>
          <a:p>
            <a:pPr indent="-2286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296019874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solidFill>
              <a:srgbClr val="767777"/>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nfinished xmlns="43432aec-f891-4fdc-a3fc-9a09cdaa484e" xsi:nil="true"/>
    <lcf76f155ced4ddcb4097134ff3c332f xmlns="43432aec-f891-4fdc-a3fc-9a09cdaa484e">
      <Terms xmlns="http://schemas.microsoft.com/office/infopath/2007/PartnerControls"/>
    </lcf76f155ced4ddcb4097134ff3c332f>
    <TaxCatchAll xmlns="825ed524-e7b1-4e6a-813b-8b52874a454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575F345F0C164E83B07E675425B399" ma:contentTypeVersion="16" ma:contentTypeDescription="Create a new document." ma:contentTypeScope="" ma:versionID="f7fe1630c1bac146a72b043c65f01bc2">
  <xsd:schema xmlns:xsd="http://www.w3.org/2001/XMLSchema" xmlns:xs="http://www.w3.org/2001/XMLSchema" xmlns:p="http://schemas.microsoft.com/office/2006/metadata/properties" xmlns:ns2="43432aec-f891-4fdc-a3fc-9a09cdaa484e" xmlns:ns3="825ed524-e7b1-4e6a-813b-8b52874a4540" targetNamespace="http://schemas.microsoft.com/office/2006/metadata/properties" ma:root="true" ma:fieldsID="0f6712a27f32002eb8663d44b363c3d0" ns2:_="" ns3:_="">
    <xsd:import namespace="43432aec-f891-4fdc-a3fc-9a09cdaa484e"/>
    <xsd:import namespace="825ed524-e7b1-4e6a-813b-8b52874a4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unfinish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2aec-f891-4fdc-a3fc-9a09cdaa4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ac5215-9cbf-48df-ac0a-ee216dfead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unfinished" ma:index="21" nillable="true" ma:displayName="unfinished" ma:format="Dropdown" ma:internalName="unfinished">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5ed524-e7b1-4e6a-813b-8b52874a4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de6784-ba97-4486-b17a-ced7568ac604}" ma:internalName="TaxCatchAll" ma:showField="CatchAllData" ma:web="825ed524-e7b1-4e6a-813b-8b52874a4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EEC09A-FE2A-4C4B-923E-6ABED474CCC5}">
  <ds:schemaRefs>
    <ds:schemaRef ds:uri="http://schemas.microsoft.com/office/2006/metadata/properties"/>
    <ds:schemaRef ds:uri="http://schemas.microsoft.com/office/infopath/2007/PartnerControls"/>
    <ds:schemaRef ds:uri="43432aec-f891-4fdc-a3fc-9a09cdaa484e"/>
    <ds:schemaRef ds:uri="825ed524-e7b1-4e6a-813b-8b52874a4540"/>
  </ds:schemaRefs>
</ds:datastoreItem>
</file>

<file path=customXml/itemProps2.xml><?xml version="1.0" encoding="utf-8"?>
<ds:datastoreItem xmlns:ds="http://schemas.openxmlformats.org/officeDocument/2006/customXml" ds:itemID="{0FF42052-A0EB-4129-9A1D-1DB200DA1FEF}">
  <ds:schemaRefs>
    <ds:schemaRef ds:uri="http://schemas.microsoft.com/sharepoint/v3/contenttype/forms"/>
  </ds:schemaRefs>
</ds:datastoreItem>
</file>

<file path=customXml/itemProps3.xml><?xml version="1.0" encoding="utf-8"?>
<ds:datastoreItem xmlns:ds="http://schemas.openxmlformats.org/officeDocument/2006/customXml" ds:itemID="{9E40DEC6-3BC4-4B4E-A729-5ADBD6D50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2aec-f891-4fdc-a3fc-9a09cdaa484e"/>
    <ds:schemaRef ds:uri="825ed524-e7b1-4e6a-813b-8b52874a4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15549</TotalTime>
  <Words>507</Words>
  <Application>Microsoft Office PowerPoint</Application>
  <PresentationFormat>Widescreen</PresentationFormat>
  <Paragraphs>78</Paragraphs>
  <Slides>9</Slides>
  <Notes>8</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1_Office Theme</vt:lpstr>
      <vt:lpstr>Custom Design</vt:lpstr>
      <vt:lpstr>The musculoskeletal system and joint replacement</vt:lpstr>
      <vt:lpstr>Quiz</vt:lpstr>
      <vt:lpstr>How similar are we? </vt:lpstr>
      <vt:lpstr>Human hand vs Dog paw</vt:lpstr>
      <vt:lpstr>Knee replacements</vt:lpstr>
      <vt:lpstr>Musculoskeletal Disease</vt:lpstr>
      <vt:lpstr>PowerPoint Presentation</vt:lpstr>
      <vt:lpstr>One Medicine</vt:lpstr>
      <vt:lpstr>Musculoskeletal Disease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Anatomy</dc:title>
  <dc:creator>Rachel Jackson</dc:creator>
  <cp:lastModifiedBy>Rachel Jackson</cp:lastModifiedBy>
  <cp:revision>28</cp:revision>
  <dcterms:created xsi:type="dcterms:W3CDTF">2023-03-01T12:23:09Z</dcterms:created>
  <dcterms:modified xsi:type="dcterms:W3CDTF">2023-09-13T10:54:58Z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0x01010092575F345F0C164E83B07E675425B399</vt:lpwstr>
  </property>
  <property fmtid="{D5CDD505-2E9C-101B-9397-08002B2CF9AE}" pid="3" name="MediaServiceImageTags">
    <vt:lpwstr/>
  </property>
</Properties>
</file>